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1" r:id="rId7"/>
    <p:sldId id="266" r:id="rId8"/>
    <p:sldId id="268" r:id="rId9"/>
    <p:sldId id="269" r:id="rId10"/>
    <p:sldId id="265" r:id="rId11"/>
    <p:sldId id="271" r:id="rId12"/>
    <p:sldId id="264" r:id="rId13"/>
    <p:sldId id="267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8646" autoAdjust="0"/>
  </p:normalViewPr>
  <p:slideViewPr>
    <p:cSldViewPr snapToGrid="0">
      <p:cViewPr varScale="1">
        <p:scale>
          <a:sx n="49" d="100"/>
          <a:sy n="49" d="100"/>
        </p:scale>
        <p:origin x="15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Welke</a:t>
            </a:r>
            <a:r>
              <a:rPr lang="nl-BE" baseline="0"/>
              <a:t> moeilijkheden ervaren de leerkrachten?</a:t>
            </a:r>
            <a:endParaRPr lang="nl-B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Dit is van toepassing.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Blad1!$A$2:$A$10</c:f>
              <c:strCache>
                <c:ptCount val="9"/>
                <c:pt idx="0">
                  <c:v>goede ideeën vinden</c:v>
                </c:pt>
                <c:pt idx="1">
                  <c:v>moeite met klasmanagement</c:v>
                </c:pt>
                <c:pt idx="2">
                  <c:v>moeite met het motivatieprincipe </c:v>
                </c:pt>
                <c:pt idx="3">
                  <c:v>moeilijkheidsgraad bepalen</c:v>
                </c:pt>
                <c:pt idx="4">
                  <c:v>uitleggen</c:v>
                </c:pt>
                <c:pt idx="5">
                  <c:v>tijd</c:v>
                </c:pt>
                <c:pt idx="6">
                  <c:v>te weinig creativiteit</c:v>
                </c:pt>
                <c:pt idx="7">
                  <c:v>te weinig materialen</c:v>
                </c:pt>
                <c:pt idx="8">
                  <c:v>curriculum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C-48CD-822B-5D2FE397B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790672"/>
        <c:axId val="228791328"/>
      </c:barChart>
      <c:catAx>
        <c:axId val="228790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accent1"/>
                    </a:solidFill>
                  </a:rPr>
                  <a:t>mogelijke</a:t>
                </a:r>
                <a:r>
                  <a:rPr lang="nl-BE"/>
                  <a:t> </a:t>
                </a:r>
                <a:r>
                  <a:rPr lang="nl-BE">
                    <a:solidFill>
                      <a:schemeClr val="accent1"/>
                    </a:solidFill>
                  </a:rPr>
                  <a:t>antwoorden</a:t>
                </a:r>
              </a:p>
            </c:rich>
          </c:tx>
          <c:layout>
            <c:manualLayout>
              <c:xMode val="edge"/>
              <c:yMode val="edge"/>
              <c:x val="0.42277668416447944"/>
              <c:y val="0.80126921634795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8791328"/>
        <c:crosses val="autoZero"/>
        <c:auto val="1"/>
        <c:lblAlgn val="ctr"/>
        <c:lblOffset val="100"/>
        <c:noMultiLvlLbl val="0"/>
      </c:catAx>
      <c:valAx>
        <c:axId val="22879132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accent1"/>
                    </a:solidFill>
                  </a:rPr>
                  <a:t>aantal keer geantwoord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87906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Waarom is muzische vorming belangrijk?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niet saai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4-4711-8906-AD16AB542AF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geluk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Blad1!$C$2:$C$3</c:f>
              <c:numCache>
                <c:formatCode>General</c:formatCode>
                <c:ptCount val="2"/>
                <c:pt idx="0">
                  <c:v>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24-4711-8906-AD16AB542AF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gezond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Blad1!$D$2:$D$3</c:f>
              <c:numCache>
                <c:formatCode>General</c:formatCode>
                <c:ptCount val="2"/>
                <c:pt idx="0">
                  <c:v>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24-4711-8906-AD16AB542AF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nieuwe dingen creëren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Blad1!$E$2:$E$3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24-4711-8906-AD16AB542AF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hobby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Blad1!$F$2:$F$3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24-4711-8906-AD16AB542AF4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verschillende doelen in het leven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Blad1!$G$2:$G$3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24-4711-8906-AD16AB542AF4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vriendschap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Blad1!$H$2:$H$3</c:f>
              <c:numCache>
                <c:formatCode>General</c:formatCode>
                <c:ptCount val="2"/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4-4711-8906-AD16AB542AF4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gevoelens uiten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Blad1!$I$2:$I$3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24-4711-8906-AD16AB542AF4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leren over onderwerpen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Blad1!$J$2:$J$3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24-4711-8906-AD16AB542AF4}"/>
            </c:ext>
          </c:extLst>
        </c:ser>
        <c:ser>
          <c:idx val="9"/>
          <c:order val="9"/>
          <c:tx>
            <c:strRef>
              <c:f>Blad1!$K$1</c:f>
              <c:strCache>
                <c:ptCount val="1"/>
                <c:pt idx="0">
                  <c:v>zorgt voor een frisse start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Blad1!$K$2:$K$3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24-4711-8906-AD16AB542AF4}"/>
            </c:ext>
          </c:extLst>
        </c:ser>
        <c:ser>
          <c:idx val="10"/>
          <c:order val="10"/>
          <c:tx>
            <c:strRef>
              <c:f>Blad1!$L$1</c:f>
              <c:strCache>
                <c:ptCount val="1"/>
                <c:pt idx="0">
                  <c:v>vaardigheden verbeteren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groep met leerkracht (2)</c:v>
                </c:pt>
                <c:pt idx="1">
                  <c:v>Groep zonder leerkracht (6)</c:v>
                </c:pt>
              </c:strCache>
            </c:strRef>
          </c:cat>
          <c:val>
            <c:numRef>
              <c:f>Blad1!$L$2:$L$3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224-4711-8906-AD16AB542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131416"/>
        <c:axId val="306122560"/>
      </c:barChart>
      <c:catAx>
        <c:axId val="306131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accent1"/>
                    </a:solidFill>
                  </a:rPr>
                  <a:t>mogelijke</a:t>
                </a:r>
                <a:r>
                  <a:rPr lang="nl-BE"/>
                  <a:t> </a:t>
                </a:r>
                <a:r>
                  <a:rPr lang="nl-BE">
                    <a:solidFill>
                      <a:schemeClr val="accent1"/>
                    </a:solidFill>
                  </a:rPr>
                  <a:t>antwoorden</a:t>
                </a:r>
              </a:p>
            </c:rich>
          </c:tx>
          <c:layout>
            <c:manualLayout>
              <c:xMode val="edge"/>
              <c:yMode val="edge"/>
              <c:x val="0.45276911004681114"/>
              <c:y val="0.828745930939599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06122560"/>
        <c:crosses val="autoZero"/>
        <c:auto val="1"/>
        <c:lblAlgn val="ctr"/>
        <c:lblOffset val="100"/>
        <c:noMultiLvlLbl val="0"/>
      </c:catAx>
      <c:valAx>
        <c:axId val="30612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accent1"/>
                    </a:solidFill>
                  </a:rPr>
                  <a:t>aantal keer geantwoord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06131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34D73-D2FF-4D70-B9AB-70D0947788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979B6DA-847B-4463-AD9B-5D795FBC55CA}">
      <dgm:prSet/>
      <dgm:spPr/>
      <dgm:t>
        <a:bodyPr/>
        <a:lstStyle/>
        <a:p>
          <a:r>
            <a:rPr lang="nl-BE"/>
            <a:t>Zicht op onderwijs in andere landen</a:t>
          </a:r>
          <a:endParaRPr lang="en-US"/>
        </a:p>
      </dgm:t>
    </dgm:pt>
    <dgm:pt modelId="{1EE255B9-C2B7-44CB-8422-CFD01FFCEAF1}" type="parTrans" cxnId="{FE447534-A943-44E8-BCC3-B17C6768E42E}">
      <dgm:prSet/>
      <dgm:spPr/>
      <dgm:t>
        <a:bodyPr/>
        <a:lstStyle/>
        <a:p>
          <a:endParaRPr lang="en-US"/>
        </a:p>
      </dgm:t>
    </dgm:pt>
    <dgm:pt modelId="{EF5498A8-47DD-4AF2-82F9-457B79C1F877}" type="sibTrans" cxnId="{FE447534-A943-44E8-BCC3-B17C6768E42E}">
      <dgm:prSet/>
      <dgm:spPr/>
      <dgm:t>
        <a:bodyPr/>
        <a:lstStyle/>
        <a:p>
          <a:endParaRPr lang="en-US"/>
        </a:p>
      </dgm:t>
    </dgm:pt>
    <dgm:pt modelId="{E6D18B04-6EBE-4DF7-AA29-8B4E9D871119}">
      <dgm:prSet/>
      <dgm:spPr/>
      <dgm:t>
        <a:bodyPr/>
        <a:lstStyle/>
        <a:p>
          <a:r>
            <a:rPr lang="nl-BE"/>
            <a:t>Starten met creativiteit van 0</a:t>
          </a:r>
          <a:endParaRPr lang="en-US"/>
        </a:p>
      </dgm:t>
    </dgm:pt>
    <dgm:pt modelId="{F7834A5F-2A37-4A03-86F7-C5825D5B40B4}" type="parTrans" cxnId="{2330FFB6-13E1-420B-8EDA-E61789010327}">
      <dgm:prSet/>
      <dgm:spPr/>
      <dgm:t>
        <a:bodyPr/>
        <a:lstStyle/>
        <a:p>
          <a:endParaRPr lang="en-US"/>
        </a:p>
      </dgm:t>
    </dgm:pt>
    <dgm:pt modelId="{3FBE561D-6859-4D68-9883-EE888F7780C5}" type="sibTrans" cxnId="{2330FFB6-13E1-420B-8EDA-E61789010327}">
      <dgm:prSet/>
      <dgm:spPr/>
      <dgm:t>
        <a:bodyPr/>
        <a:lstStyle/>
        <a:p>
          <a:endParaRPr lang="en-US"/>
        </a:p>
      </dgm:t>
    </dgm:pt>
    <dgm:pt modelId="{735677A7-C6BC-43F5-A35B-0408C90C159E}">
      <dgm:prSet/>
      <dgm:spPr/>
      <dgm:t>
        <a:bodyPr/>
        <a:lstStyle/>
        <a:p>
          <a:r>
            <a:rPr lang="nl-BE"/>
            <a:t>Organisatie (klassen van 50 kinderen)</a:t>
          </a:r>
          <a:endParaRPr lang="en-US"/>
        </a:p>
      </dgm:t>
    </dgm:pt>
    <dgm:pt modelId="{D4E24C12-628B-47E4-80C3-DA9E9AD87E5D}" type="parTrans" cxnId="{CF3A67B1-0D9C-4ADF-87D5-32C40B6265F3}">
      <dgm:prSet/>
      <dgm:spPr/>
      <dgm:t>
        <a:bodyPr/>
        <a:lstStyle/>
        <a:p>
          <a:endParaRPr lang="en-US"/>
        </a:p>
      </dgm:t>
    </dgm:pt>
    <dgm:pt modelId="{3DD25AB9-7DAD-4ADE-89A0-68884193E486}" type="sibTrans" cxnId="{CF3A67B1-0D9C-4ADF-87D5-32C40B6265F3}">
      <dgm:prSet/>
      <dgm:spPr/>
      <dgm:t>
        <a:bodyPr/>
        <a:lstStyle/>
        <a:p>
          <a:endParaRPr lang="en-US"/>
        </a:p>
      </dgm:t>
    </dgm:pt>
    <dgm:pt modelId="{EF1E8A07-F391-4C33-ACD8-4895BCAB4935}">
      <dgm:prSet/>
      <dgm:spPr/>
      <dgm:t>
        <a:bodyPr/>
        <a:lstStyle/>
        <a:p>
          <a:r>
            <a:rPr lang="nl-BE"/>
            <a:t>Eigen creativiteit </a:t>
          </a:r>
          <a:r>
            <a:rPr lang="nl-BE">
              <a:sym typeface="Wingdings" panose="05000000000000000000" pitchFamily="2" charset="2"/>
            </a:rPr>
            <a:t></a:t>
          </a:r>
          <a:endParaRPr lang="en-US"/>
        </a:p>
      </dgm:t>
    </dgm:pt>
    <dgm:pt modelId="{60373644-CB20-4DE8-8673-FE4C2976247A}" type="parTrans" cxnId="{2063EAAF-5DC0-41D6-B3B4-23CB1D0E411B}">
      <dgm:prSet/>
      <dgm:spPr/>
      <dgm:t>
        <a:bodyPr/>
        <a:lstStyle/>
        <a:p>
          <a:endParaRPr lang="en-US"/>
        </a:p>
      </dgm:t>
    </dgm:pt>
    <dgm:pt modelId="{13AC4BFD-2757-4F5C-BF63-0216CCCA12B2}" type="sibTrans" cxnId="{2063EAAF-5DC0-41D6-B3B4-23CB1D0E411B}">
      <dgm:prSet/>
      <dgm:spPr/>
      <dgm:t>
        <a:bodyPr/>
        <a:lstStyle/>
        <a:p>
          <a:endParaRPr lang="en-US"/>
        </a:p>
      </dgm:t>
    </dgm:pt>
    <dgm:pt modelId="{905A9797-5EB3-4268-8E4F-B9818176114E}">
      <dgm:prSet/>
      <dgm:spPr/>
      <dgm:t>
        <a:bodyPr/>
        <a:lstStyle/>
        <a:p>
          <a:r>
            <a:rPr lang="nl-BE"/>
            <a:t>Barrières overbruggen</a:t>
          </a:r>
          <a:endParaRPr lang="en-US"/>
        </a:p>
      </dgm:t>
    </dgm:pt>
    <dgm:pt modelId="{DA621B02-3317-4FB2-BE46-97C30FD4371A}" type="parTrans" cxnId="{6BC24C95-53F1-4631-96CF-560FE2859AD0}">
      <dgm:prSet/>
      <dgm:spPr/>
      <dgm:t>
        <a:bodyPr/>
        <a:lstStyle/>
        <a:p>
          <a:endParaRPr lang="en-US"/>
        </a:p>
      </dgm:t>
    </dgm:pt>
    <dgm:pt modelId="{17573751-E73F-4068-9AE7-817805567416}" type="sibTrans" cxnId="{6BC24C95-53F1-4631-96CF-560FE2859AD0}">
      <dgm:prSet/>
      <dgm:spPr/>
      <dgm:t>
        <a:bodyPr/>
        <a:lstStyle/>
        <a:p>
          <a:endParaRPr lang="en-US"/>
        </a:p>
      </dgm:t>
    </dgm:pt>
    <dgm:pt modelId="{8D33850A-D300-4335-AA4C-B3B180FB5237}">
      <dgm:prSet/>
      <dgm:spPr/>
      <dgm:t>
        <a:bodyPr/>
        <a:lstStyle/>
        <a:p>
          <a:r>
            <a:rPr lang="nl-BE"/>
            <a:t>Weinig middelen - oplossingen</a:t>
          </a:r>
          <a:endParaRPr lang="en-US"/>
        </a:p>
      </dgm:t>
    </dgm:pt>
    <dgm:pt modelId="{FC270E84-0E04-4990-8208-032FACB716A0}" type="parTrans" cxnId="{4DCF7C19-4209-443F-A65B-613E6773603D}">
      <dgm:prSet/>
      <dgm:spPr/>
      <dgm:t>
        <a:bodyPr/>
        <a:lstStyle/>
        <a:p>
          <a:endParaRPr lang="en-US"/>
        </a:p>
      </dgm:t>
    </dgm:pt>
    <dgm:pt modelId="{58AFD3A4-D320-4C2F-9610-E1CE6EE92F3E}" type="sibTrans" cxnId="{4DCF7C19-4209-443F-A65B-613E6773603D}">
      <dgm:prSet/>
      <dgm:spPr/>
      <dgm:t>
        <a:bodyPr/>
        <a:lstStyle/>
        <a:p>
          <a:endParaRPr lang="en-US"/>
        </a:p>
      </dgm:t>
    </dgm:pt>
    <dgm:pt modelId="{0F435026-E81C-4882-B9E4-017C008F73B9}" type="pres">
      <dgm:prSet presAssocID="{A6734D73-D2FF-4D70-B9AB-70D0947788B9}" presName="root" presStyleCnt="0">
        <dgm:presLayoutVars>
          <dgm:dir/>
          <dgm:resizeHandles val="exact"/>
        </dgm:presLayoutVars>
      </dgm:prSet>
      <dgm:spPr/>
    </dgm:pt>
    <dgm:pt modelId="{C82A7826-373C-42B9-B7D9-A9AFEFAF5410}" type="pres">
      <dgm:prSet presAssocID="{D979B6DA-847B-4463-AD9B-5D795FBC55CA}" presName="compNode" presStyleCnt="0"/>
      <dgm:spPr/>
    </dgm:pt>
    <dgm:pt modelId="{F0A8DEBD-5A06-482A-9C7C-BD0C3B38FA7F}" type="pres">
      <dgm:prSet presAssocID="{D979B6DA-847B-4463-AD9B-5D795FBC55CA}" presName="bgRect" presStyleLbl="bgShp" presStyleIdx="0" presStyleCnt="6"/>
      <dgm:spPr/>
    </dgm:pt>
    <dgm:pt modelId="{DF40F0A3-6C2F-458B-8C01-62674E10814F}" type="pres">
      <dgm:prSet presAssocID="{D979B6DA-847B-4463-AD9B-5D795FBC55C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frica"/>
        </a:ext>
      </dgm:extLst>
    </dgm:pt>
    <dgm:pt modelId="{3CF77E0E-068E-406F-8D8B-A99A2BFB51BF}" type="pres">
      <dgm:prSet presAssocID="{D979B6DA-847B-4463-AD9B-5D795FBC55CA}" presName="spaceRect" presStyleCnt="0"/>
      <dgm:spPr/>
    </dgm:pt>
    <dgm:pt modelId="{AA2AAFC6-0A3F-49B1-904D-7112B53123DD}" type="pres">
      <dgm:prSet presAssocID="{D979B6DA-847B-4463-AD9B-5D795FBC55CA}" presName="parTx" presStyleLbl="revTx" presStyleIdx="0" presStyleCnt="6">
        <dgm:presLayoutVars>
          <dgm:chMax val="0"/>
          <dgm:chPref val="0"/>
        </dgm:presLayoutVars>
      </dgm:prSet>
      <dgm:spPr/>
    </dgm:pt>
    <dgm:pt modelId="{EE68C8C3-96CE-407F-8CB6-7371D1BACC0C}" type="pres">
      <dgm:prSet presAssocID="{EF5498A8-47DD-4AF2-82F9-457B79C1F877}" presName="sibTrans" presStyleCnt="0"/>
      <dgm:spPr/>
    </dgm:pt>
    <dgm:pt modelId="{A35F05AA-0B69-4ACB-86EE-B126D6589A97}" type="pres">
      <dgm:prSet presAssocID="{E6D18B04-6EBE-4DF7-AA29-8B4E9D871119}" presName="compNode" presStyleCnt="0"/>
      <dgm:spPr/>
    </dgm:pt>
    <dgm:pt modelId="{F28061AC-F750-4E64-AED4-87907DF57138}" type="pres">
      <dgm:prSet presAssocID="{E6D18B04-6EBE-4DF7-AA29-8B4E9D871119}" presName="bgRect" presStyleLbl="bgShp" presStyleIdx="1" presStyleCnt="6"/>
      <dgm:spPr/>
    </dgm:pt>
    <dgm:pt modelId="{7CE6BFB6-1726-4DFB-B5E0-FCCC1E48F0E7}" type="pres">
      <dgm:prSet presAssocID="{E6D18B04-6EBE-4DF7-AA29-8B4E9D87111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96DE95E9-71F7-46F6-9393-0877B46B449C}" type="pres">
      <dgm:prSet presAssocID="{E6D18B04-6EBE-4DF7-AA29-8B4E9D871119}" presName="spaceRect" presStyleCnt="0"/>
      <dgm:spPr/>
    </dgm:pt>
    <dgm:pt modelId="{A3A623CF-649C-4628-8B5D-DB95C50E1515}" type="pres">
      <dgm:prSet presAssocID="{E6D18B04-6EBE-4DF7-AA29-8B4E9D871119}" presName="parTx" presStyleLbl="revTx" presStyleIdx="1" presStyleCnt="6">
        <dgm:presLayoutVars>
          <dgm:chMax val="0"/>
          <dgm:chPref val="0"/>
        </dgm:presLayoutVars>
      </dgm:prSet>
      <dgm:spPr/>
    </dgm:pt>
    <dgm:pt modelId="{845A8060-2A7B-4D5D-943A-9C82B00D692F}" type="pres">
      <dgm:prSet presAssocID="{3FBE561D-6859-4D68-9883-EE888F7780C5}" presName="sibTrans" presStyleCnt="0"/>
      <dgm:spPr/>
    </dgm:pt>
    <dgm:pt modelId="{F62C5F8D-6FD3-4423-8FE9-5AF4784257D6}" type="pres">
      <dgm:prSet presAssocID="{735677A7-C6BC-43F5-A35B-0408C90C159E}" presName="compNode" presStyleCnt="0"/>
      <dgm:spPr/>
    </dgm:pt>
    <dgm:pt modelId="{1958D23A-F218-4A93-BC95-7FD7AC7E8A56}" type="pres">
      <dgm:prSet presAssocID="{735677A7-C6BC-43F5-A35B-0408C90C159E}" presName="bgRect" presStyleLbl="bgShp" presStyleIdx="2" presStyleCnt="6"/>
      <dgm:spPr/>
    </dgm:pt>
    <dgm:pt modelId="{9172928B-D413-4ADA-8C55-8392A5470045}" type="pres">
      <dgm:prSet presAssocID="{735677A7-C6BC-43F5-A35B-0408C90C159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4D9B6778-6218-4B6E-B81C-8801ACC7ACBF}" type="pres">
      <dgm:prSet presAssocID="{735677A7-C6BC-43F5-A35B-0408C90C159E}" presName="spaceRect" presStyleCnt="0"/>
      <dgm:spPr/>
    </dgm:pt>
    <dgm:pt modelId="{889A25EF-FA9A-4029-983D-768CE93B7711}" type="pres">
      <dgm:prSet presAssocID="{735677A7-C6BC-43F5-A35B-0408C90C159E}" presName="parTx" presStyleLbl="revTx" presStyleIdx="2" presStyleCnt="6">
        <dgm:presLayoutVars>
          <dgm:chMax val="0"/>
          <dgm:chPref val="0"/>
        </dgm:presLayoutVars>
      </dgm:prSet>
      <dgm:spPr/>
    </dgm:pt>
    <dgm:pt modelId="{B1EF1EB6-5BD6-48DC-A1B6-753B29FD960C}" type="pres">
      <dgm:prSet presAssocID="{3DD25AB9-7DAD-4ADE-89A0-68884193E486}" presName="sibTrans" presStyleCnt="0"/>
      <dgm:spPr/>
    </dgm:pt>
    <dgm:pt modelId="{52087615-17A8-4827-BF07-6CCDC6C6C92B}" type="pres">
      <dgm:prSet presAssocID="{EF1E8A07-F391-4C33-ACD8-4895BCAB4935}" presName="compNode" presStyleCnt="0"/>
      <dgm:spPr/>
    </dgm:pt>
    <dgm:pt modelId="{F5139BFD-E6A4-40CE-BD64-7092485FBA0E}" type="pres">
      <dgm:prSet presAssocID="{EF1E8A07-F391-4C33-ACD8-4895BCAB4935}" presName="bgRect" presStyleLbl="bgShp" presStyleIdx="3" presStyleCnt="6"/>
      <dgm:spPr/>
    </dgm:pt>
    <dgm:pt modelId="{7774CC78-21F1-4E15-BE45-471652963773}" type="pres">
      <dgm:prSet presAssocID="{EF1E8A07-F391-4C33-ACD8-4895BCAB49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E531E19D-5AC6-4812-9024-81DF2E0A333B}" type="pres">
      <dgm:prSet presAssocID="{EF1E8A07-F391-4C33-ACD8-4895BCAB4935}" presName="spaceRect" presStyleCnt="0"/>
      <dgm:spPr/>
    </dgm:pt>
    <dgm:pt modelId="{D7F9F2AB-78CC-4219-B6DD-45BE48D1F146}" type="pres">
      <dgm:prSet presAssocID="{EF1E8A07-F391-4C33-ACD8-4895BCAB4935}" presName="parTx" presStyleLbl="revTx" presStyleIdx="3" presStyleCnt="6">
        <dgm:presLayoutVars>
          <dgm:chMax val="0"/>
          <dgm:chPref val="0"/>
        </dgm:presLayoutVars>
      </dgm:prSet>
      <dgm:spPr/>
    </dgm:pt>
    <dgm:pt modelId="{3BB2D893-D5AE-4E06-B4FD-B59DD9E1534D}" type="pres">
      <dgm:prSet presAssocID="{13AC4BFD-2757-4F5C-BF63-0216CCCA12B2}" presName="sibTrans" presStyleCnt="0"/>
      <dgm:spPr/>
    </dgm:pt>
    <dgm:pt modelId="{94207AE0-7D69-4B3D-B65D-07940C34E1F5}" type="pres">
      <dgm:prSet presAssocID="{905A9797-5EB3-4268-8E4F-B9818176114E}" presName="compNode" presStyleCnt="0"/>
      <dgm:spPr/>
    </dgm:pt>
    <dgm:pt modelId="{3A238852-93D9-477E-A434-9F060EA25CFC}" type="pres">
      <dgm:prSet presAssocID="{905A9797-5EB3-4268-8E4F-B9818176114E}" presName="bgRect" presStyleLbl="bgShp" presStyleIdx="4" presStyleCnt="6"/>
      <dgm:spPr/>
    </dgm:pt>
    <dgm:pt modelId="{079057EB-8B61-4F63-86A2-E761142A5B4F}" type="pres">
      <dgm:prSet presAssocID="{905A9797-5EB3-4268-8E4F-B9818176114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nce"/>
        </a:ext>
      </dgm:extLst>
    </dgm:pt>
    <dgm:pt modelId="{1FBABAD0-02FF-4860-A45F-50832036821E}" type="pres">
      <dgm:prSet presAssocID="{905A9797-5EB3-4268-8E4F-B9818176114E}" presName="spaceRect" presStyleCnt="0"/>
      <dgm:spPr/>
    </dgm:pt>
    <dgm:pt modelId="{FEC2B900-FC3F-44DD-87A4-058D6C820748}" type="pres">
      <dgm:prSet presAssocID="{905A9797-5EB3-4268-8E4F-B9818176114E}" presName="parTx" presStyleLbl="revTx" presStyleIdx="4" presStyleCnt="6">
        <dgm:presLayoutVars>
          <dgm:chMax val="0"/>
          <dgm:chPref val="0"/>
        </dgm:presLayoutVars>
      </dgm:prSet>
      <dgm:spPr/>
    </dgm:pt>
    <dgm:pt modelId="{F8F2920E-A9B1-4681-BE3D-37A3179A2C9C}" type="pres">
      <dgm:prSet presAssocID="{17573751-E73F-4068-9AE7-817805567416}" presName="sibTrans" presStyleCnt="0"/>
      <dgm:spPr/>
    </dgm:pt>
    <dgm:pt modelId="{67F86521-8567-4A80-8751-F0C42FA5CDB9}" type="pres">
      <dgm:prSet presAssocID="{8D33850A-D300-4335-AA4C-B3B180FB5237}" presName="compNode" presStyleCnt="0"/>
      <dgm:spPr/>
    </dgm:pt>
    <dgm:pt modelId="{B768279D-63E1-4DD5-9E9D-0FA791CBD768}" type="pres">
      <dgm:prSet presAssocID="{8D33850A-D300-4335-AA4C-B3B180FB5237}" presName="bgRect" presStyleLbl="bgShp" presStyleIdx="5" presStyleCnt="6"/>
      <dgm:spPr/>
    </dgm:pt>
    <dgm:pt modelId="{F4CD9DAA-3E3B-445D-9579-8079E4C0093C}" type="pres">
      <dgm:prSet presAssocID="{8D33850A-D300-4335-AA4C-B3B180FB523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5CF02438-66F4-406C-A7C5-D3DD8FBB0301}" type="pres">
      <dgm:prSet presAssocID="{8D33850A-D300-4335-AA4C-B3B180FB5237}" presName="spaceRect" presStyleCnt="0"/>
      <dgm:spPr/>
    </dgm:pt>
    <dgm:pt modelId="{F0F50421-5D80-4F12-A4BA-C7CD6685E6A3}" type="pres">
      <dgm:prSet presAssocID="{8D33850A-D300-4335-AA4C-B3B180FB523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2D69117-24BD-43ED-A3B1-F48D8B3E6FDC}" type="presOf" srcId="{D979B6DA-847B-4463-AD9B-5D795FBC55CA}" destId="{AA2AAFC6-0A3F-49B1-904D-7112B53123DD}" srcOrd="0" destOrd="0" presId="urn:microsoft.com/office/officeart/2018/2/layout/IconVerticalSolidList"/>
    <dgm:cxn modelId="{4DCF7C19-4209-443F-A65B-613E6773603D}" srcId="{A6734D73-D2FF-4D70-B9AB-70D0947788B9}" destId="{8D33850A-D300-4335-AA4C-B3B180FB5237}" srcOrd="5" destOrd="0" parTransId="{FC270E84-0E04-4990-8208-032FACB716A0}" sibTransId="{58AFD3A4-D320-4C2F-9610-E1CE6EE92F3E}"/>
    <dgm:cxn modelId="{47BBD426-DD35-4458-93B1-7896A9A3E272}" type="presOf" srcId="{735677A7-C6BC-43F5-A35B-0408C90C159E}" destId="{889A25EF-FA9A-4029-983D-768CE93B7711}" srcOrd="0" destOrd="0" presId="urn:microsoft.com/office/officeart/2018/2/layout/IconVerticalSolidList"/>
    <dgm:cxn modelId="{F9481C28-6E09-4CCB-9ED2-6C71261924D0}" type="presOf" srcId="{8D33850A-D300-4335-AA4C-B3B180FB5237}" destId="{F0F50421-5D80-4F12-A4BA-C7CD6685E6A3}" srcOrd="0" destOrd="0" presId="urn:microsoft.com/office/officeart/2018/2/layout/IconVerticalSolidList"/>
    <dgm:cxn modelId="{1BBBFC2E-2EA9-436E-9D02-E7D7A95AC157}" type="presOf" srcId="{A6734D73-D2FF-4D70-B9AB-70D0947788B9}" destId="{0F435026-E81C-4882-B9E4-017C008F73B9}" srcOrd="0" destOrd="0" presId="urn:microsoft.com/office/officeart/2018/2/layout/IconVerticalSolidList"/>
    <dgm:cxn modelId="{FE447534-A943-44E8-BCC3-B17C6768E42E}" srcId="{A6734D73-D2FF-4D70-B9AB-70D0947788B9}" destId="{D979B6DA-847B-4463-AD9B-5D795FBC55CA}" srcOrd="0" destOrd="0" parTransId="{1EE255B9-C2B7-44CB-8422-CFD01FFCEAF1}" sibTransId="{EF5498A8-47DD-4AF2-82F9-457B79C1F877}"/>
    <dgm:cxn modelId="{4BEC4846-7AA2-44C9-8ED3-C422E9D0C3D7}" type="presOf" srcId="{EF1E8A07-F391-4C33-ACD8-4895BCAB4935}" destId="{D7F9F2AB-78CC-4219-B6DD-45BE48D1F146}" srcOrd="0" destOrd="0" presId="urn:microsoft.com/office/officeart/2018/2/layout/IconVerticalSolidList"/>
    <dgm:cxn modelId="{08D76054-B4CA-4919-8771-4764A9EFCD20}" type="presOf" srcId="{E6D18B04-6EBE-4DF7-AA29-8B4E9D871119}" destId="{A3A623CF-649C-4628-8B5D-DB95C50E1515}" srcOrd="0" destOrd="0" presId="urn:microsoft.com/office/officeart/2018/2/layout/IconVerticalSolidList"/>
    <dgm:cxn modelId="{6BC24C95-53F1-4631-96CF-560FE2859AD0}" srcId="{A6734D73-D2FF-4D70-B9AB-70D0947788B9}" destId="{905A9797-5EB3-4268-8E4F-B9818176114E}" srcOrd="4" destOrd="0" parTransId="{DA621B02-3317-4FB2-BE46-97C30FD4371A}" sibTransId="{17573751-E73F-4068-9AE7-817805567416}"/>
    <dgm:cxn modelId="{CF1E1C9A-69D7-48B6-B54A-3E92E715D494}" type="presOf" srcId="{905A9797-5EB3-4268-8E4F-B9818176114E}" destId="{FEC2B900-FC3F-44DD-87A4-058D6C820748}" srcOrd="0" destOrd="0" presId="urn:microsoft.com/office/officeart/2018/2/layout/IconVerticalSolidList"/>
    <dgm:cxn modelId="{2063EAAF-5DC0-41D6-B3B4-23CB1D0E411B}" srcId="{A6734D73-D2FF-4D70-B9AB-70D0947788B9}" destId="{EF1E8A07-F391-4C33-ACD8-4895BCAB4935}" srcOrd="3" destOrd="0" parTransId="{60373644-CB20-4DE8-8673-FE4C2976247A}" sibTransId="{13AC4BFD-2757-4F5C-BF63-0216CCCA12B2}"/>
    <dgm:cxn modelId="{CF3A67B1-0D9C-4ADF-87D5-32C40B6265F3}" srcId="{A6734D73-D2FF-4D70-B9AB-70D0947788B9}" destId="{735677A7-C6BC-43F5-A35B-0408C90C159E}" srcOrd="2" destOrd="0" parTransId="{D4E24C12-628B-47E4-80C3-DA9E9AD87E5D}" sibTransId="{3DD25AB9-7DAD-4ADE-89A0-68884193E486}"/>
    <dgm:cxn modelId="{2330FFB6-13E1-420B-8EDA-E61789010327}" srcId="{A6734D73-D2FF-4D70-B9AB-70D0947788B9}" destId="{E6D18B04-6EBE-4DF7-AA29-8B4E9D871119}" srcOrd="1" destOrd="0" parTransId="{F7834A5F-2A37-4A03-86F7-C5825D5B40B4}" sibTransId="{3FBE561D-6859-4D68-9883-EE888F7780C5}"/>
    <dgm:cxn modelId="{D7E4AA14-18BD-4F26-A217-677D10474741}" type="presParOf" srcId="{0F435026-E81C-4882-B9E4-017C008F73B9}" destId="{C82A7826-373C-42B9-B7D9-A9AFEFAF5410}" srcOrd="0" destOrd="0" presId="urn:microsoft.com/office/officeart/2018/2/layout/IconVerticalSolidList"/>
    <dgm:cxn modelId="{64CF3670-309D-45F7-A906-4D45C7633ACC}" type="presParOf" srcId="{C82A7826-373C-42B9-B7D9-A9AFEFAF5410}" destId="{F0A8DEBD-5A06-482A-9C7C-BD0C3B38FA7F}" srcOrd="0" destOrd="0" presId="urn:microsoft.com/office/officeart/2018/2/layout/IconVerticalSolidList"/>
    <dgm:cxn modelId="{C3DD7072-6EA1-4D51-99D0-2BA1D4508503}" type="presParOf" srcId="{C82A7826-373C-42B9-B7D9-A9AFEFAF5410}" destId="{DF40F0A3-6C2F-458B-8C01-62674E10814F}" srcOrd="1" destOrd="0" presId="urn:microsoft.com/office/officeart/2018/2/layout/IconVerticalSolidList"/>
    <dgm:cxn modelId="{F8E13BE8-D44D-4517-B6C1-5667A8D8B8CE}" type="presParOf" srcId="{C82A7826-373C-42B9-B7D9-A9AFEFAF5410}" destId="{3CF77E0E-068E-406F-8D8B-A99A2BFB51BF}" srcOrd="2" destOrd="0" presId="urn:microsoft.com/office/officeart/2018/2/layout/IconVerticalSolidList"/>
    <dgm:cxn modelId="{CC8FEF6D-903A-4AA6-AE27-6C6F5122EAB7}" type="presParOf" srcId="{C82A7826-373C-42B9-B7D9-A9AFEFAF5410}" destId="{AA2AAFC6-0A3F-49B1-904D-7112B53123DD}" srcOrd="3" destOrd="0" presId="urn:microsoft.com/office/officeart/2018/2/layout/IconVerticalSolidList"/>
    <dgm:cxn modelId="{9D1932FB-2D67-474D-857D-BB8EA81EBD2D}" type="presParOf" srcId="{0F435026-E81C-4882-B9E4-017C008F73B9}" destId="{EE68C8C3-96CE-407F-8CB6-7371D1BACC0C}" srcOrd="1" destOrd="0" presId="urn:microsoft.com/office/officeart/2018/2/layout/IconVerticalSolidList"/>
    <dgm:cxn modelId="{FDB74249-1CD6-460B-8AAB-570A475D6E3A}" type="presParOf" srcId="{0F435026-E81C-4882-B9E4-017C008F73B9}" destId="{A35F05AA-0B69-4ACB-86EE-B126D6589A97}" srcOrd="2" destOrd="0" presId="urn:microsoft.com/office/officeart/2018/2/layout/IconVerticalSolidList"/>
    <dgm:cxn modelId="{DA454C78-7AF0-4FB4-A49D-315F580321C3}" type="presParOf" srcId="{A35F05AA-0B69-4ACB-86EE-B126D6589A97}" destId="{F28061AC-F750-4E64-AED4-87907DF57138}" srcOrd="0" destOrd="0" presId="urn:microsoft.com/office/officeart/2018/2/layout/IconVerticalSolidList"/>
    <dgm:cxn modelId="{3425B091-05D8-490B-90B4-125ABF25D5DB}" type="presParOf" srcId="{A35F05AA-0B69-4ACB-86EE-B126D6589A97}" destId="{7CE6BFB6-1726-4DFB-B5E0-FCCC1E48F0E7}" srcOrd="1" destOrd="0" presId="urn:microsoft.com/office/officeart/2018/2/layout/IconVerticalSolidList"/>
    <dgm:cxn modelId="{26C981C4-5713-4638-ADAF-9A9515A26CEE}" type="presParOf" srcId="{A35F05AA-0B69-4ACB-86EE-B126D6589A97}" destId="{96DE95E9-71F7-46F6-9393-0877B46B449C}" srcOrd="2" destOrd="0" presId="urn:microsoft.com/office/officeart/2018/2/layout/IconVerticalSolidList"/>
    <dgm:cxn modelId="{2B2190DC-B9F6-4F9E-B5CB-73C137211A3B}" type="presParOf" srcId="{A35F05AA-0B69-4ACB-86EE-B126D6589A97}" destId="{A3A623CF-649C-4628-8B5D-DB95C50E1515}" srcOrd="3" destOrd="0" presId="urn:microsoft.com/office/officeart/2018/2/layout/IconVerticalSolidList"/>
    <dgm:cxn modelId="{659C918F-A57E-41A1-B069-C1D56E62359E}" type="presParOf" srcId="{0F435026-E81C-4882-B9E4-017C008F73B9}" destId="{845A8060-2A7B-4D5D-943A-9C82B00D692F}" srcOrd="3" destOrd="0" presId="urn:microsoft.com/office/officeart/2018/2/layout/IconVerticalSolidList"/>
    <dgm:cxn modelId="{579118DB-A9CE-4DA9-960D-9288DFAA217B}" type="presParOf" srcId="{0F435026-E81C-4882-B9E4-017C008F73B9}" destId="{F62C5F8D-6FD3-4423-8FE9-5AF4784257D6}" srcOrd="4" destOrd="0" presId="urn:microsoft.com/office/officeart/2018/2/layout/IconVerticalSolidList"/>
    <dgm:cxn modelId="{CAC6704D-6A62-4BB4-9AB7-FF49687C5560}" type="presParOf" srcId="{F62C5F8D-6FD3-4423-8FE9-5AF4784257D6}" destId="{1958D23A-F218-4A93-BC95-7FD7AC7E8A56}" srcOrd="0" destOrd="0" presId="urn:microsoft.com/office/officeart/2018/2/layout/IconVerticalSolidList"/>
    <dgm:cxn modelId="{CDF4DFD0-C11B-43D7-B20A-732876F6C475}" type="presParOf" srcId="{F62C5F8D-6FD3-4423-8FE9-5AF4784257D6}" destId="{9172928B-D413-4ADA-8C55-8392A5470045}" srcOrd="1" destOrd="0" presId="urn:microsoft.com/office/officeart/2018/2/layout/IconVerticalSolidList"/>
    <dgm:cxn modelId="{0610693E-5F79-47CE-95E8-A08B4A0A4917}" type="presParOf" srcId="{F62C5F8D-6FD3-4423-8FE9-5AF4784257D6}" destId="{4D9B6778-6218-4B6E-B81C-8801ACC7ACBF}" srcOrd="2" destOrd="0" presId="urn:microsoft.com/office/officeart/2018/2/layout/IconVerticalSolidList"/>
    <dgm:cxn modelId="{B4DA9FF5-DF51-4368-8B25-E1BAE50F08F5}" type="presParOf" srcId="{F62C5F8D-6FD3-4423-8FE9-5AF4784257D6}" destId="{889A25EF-FA9A-4029-983D-768CE93B7711}" srcOrd="3" destOrd="0" presId="urn:microsoft.com/office/officeart/2018/2/layout/IconVerticalSolidList"/>
    <dgm:cxn modelId="{513C0E35-50BC-4627-9BF0-30A90AE09844}" type="presParOf" srcId="{0F435026-E81C-4882-B9E4-017C008F73B9}" destId="{B1EF1EB6-5BD6-48DC-A1B6-753B29FD960C}" srcOrd="5" destOrd="0" presId="urn:microsoft.com/office/officeart/2018/2/layout/IconVerticalSolidList"/>
    <dgm:cxn modelId="{01D4684A-1197-4686-8423-C70E82B78C59}" type="presParOf" srcId="{0F435026-E81C-4882-B9E4-017C008F73B9}" destId="{52087615-17A8-4827-BF07-6CCDC6C6C92B}" srcOrd="6" destOrd="0" presId="urn:microsoft.com/office/officeart/2018/2/layout/IconVerticalSolidList"/>
    <dgm:cxn modelId="{6DCF6CD6-9F15-4DA8-9505-3D99CDDE1B7A}" type="presParOf" srcId="{52087615-17A8-4827-BF07-6CCDC6C6C92B}" destId="{F5139BFD-E6A4-40CE-BD64-7092485FBA0E}" srcOrd="0" destOrd="0" presId="urn:microsoft.com/office/officeart/2018/2/layout/IconVerticalSolidList"/>
    <dgm:cxn modelId="{8FC03622-9A87-486A-9158-399BE6D12E06}" type="presParOf" srcId="{52087615-17A8-4827-BF07-6CCDC6C6C92B}" destId="{7774CC78-21F1-4E15-BE45-471652963773}" srcOrd="1" destOrd="0" presId="urn:microsoft.com/office/officeart/2018/2/layout/IconVerticalSolidList"/>
    <dgm:cxn modelId="{D5D39B37-7220-4A69-9C2F-1BB50E108F9C}" type="presParOf" srcId="{52087615-17A8-4827-BF07-6CCDC6C6C92B}" destId="{E531E19D-5AC6-4812-9024-81DF2E0A333B}" srcOrd="2" destOrd="0" presId="urn:microsoft.com/office/officeart/2018/2/layout/IconVerticalSolidList"/>
    <dgm:cxn modelId="{D1DFE7D0-A900-4369-89CF-47AC05B65E98}" type="presParOf" srcId="{52087615-17A8-4827-BF07-6CCDC6C6C92B}" destId="{D7F9F2AB-78CC-4219-B6DD-45BE48D1F146}" srcOrd="3" destOrd="0" presId="urn:microsoft.com/office/officeart/2018/2/layout/IconVerticalSolidList"/>
    <dgm:cxn modelId="{60B35F40-2EE5-4548-A0FF-AABD4CE08CD0}" type="presParOf" srcId="{0F435026-E81C-4882-B9E4-017C008F73B9}" destId="{3BB2D893-D5AE-4E06-B4FD-B59DD9E1534D}" srcOrd="7" destOrd="0" presId="urn:microsoft.com/office/officeart/2018/2/layout/IconVerticalSolidList"/>
    <dgm:cxn modelId="{33CF6DA9-2EC6-4AFF-A4E0-03DA04FA03B9}" type="presParOf" srcId="{0F435026-E81C-4882-B9E4-017C008F73B9}" destId="{94207AE0-7D69-4B3D-B65D-07940C34E1F5}" srcOrd="8" destOrd="0" presId="urn:microsoft.com/office/officeart/2018/2/layout/IconVerticalSolidList"/>
    <dgm:cxn modelId="{4F76F743-A959-4B9F-9AE8-A1FC330C61B1}" type="presParOf" srcId="{94207AE0-7D69-4B3D-B65D-07940C34E1F5}" destId="{3A238852-93D9-477E-A434-9F060EA25CFC}" srcOrd="0" destOrd="0" presId="urn:microsoft.com/office/officeart/2018/2/layout/IconVerticalSolidList"/>
    <dgm:cxn modelId="{340C1218-1C99-4FE1-BA61-30FD0DE8B8C1}" type="presParOf" srcId="{94207AE0-7D69-4B3D-B65D-07940C34E1F5}" destId="{079057EB-8B61-4F63-86A2-E761142A5B4F}" srcOrd="1" destOrd="0" presId="urn:microsoft.com/office/officeart/2018/2/layout/IconVerticalSolidList"/>
    <dgm:cxn modelId="{8C772631-2C88-4FBB-8DF3-D3F969A6D1D5}" type="presParOf" srcId="{94207AE0-7D69-4B3D-B65D-07940C34E1F5}" destId="{1FBABAD0-02FF-4860-A45F-50832036821E}" srcOrd="2" destOrd="0" presId="urn:microsoft.com/office/officeart/2018/2/layout/IconVerticalSolidList"/>
    <dgm:cxn modelId="{5208AF84-3F78-49DF-8B8F-E50F3183CE04}" type="presParOf" srcId="{94207AE0-7D69-4B3D-B65D-07940C34E1F5}" destId="{FEC2B900-FC3F-44DD-87A4-058D6C820748}" srcOrd="3" destOrd="0" presId="urn:microsoft.com/office/officeart/2018/2/layout/IconVerticalSolidList"/>
    <dgm:cxn modelId="{09C22ECC-5076-4697-ABFA-FA5278A49C35}" type="presParOf" srcId="{0F435026-E81C-4882-B9E4-017C008F73B9}" destId="{F8F2920E-A9B1-4681-BE3D-37A3179A2C9C}" srcOrd="9" destOrd="0" presId="urn:microsoft.com/office/officeart/2018/2/layout/IconVerticalSolidList"/>
    <dgm:cxn modelId="{25567639-312C-4531-AFD6-9333804B3345}" type="presParOf" srcId="{0F435026-E81C-4882-B9E4-017C008F73B9}" destId="{67F86521-8567-4A80-8751-F0C42FA5CDB9}" srcOrd="10" destOrd="0" presId="urn:microsoft.com/office/officeart/2018/2/layout/IconVerticalSolidList"/>
    <dgm:cxn modelId="{05B0C90A-5537-45D9-BC42-A1BE3ED9E7B8}" type="presParOf" srcId="{67F86521-8567-4A80-8751-F0C42FA5CDB9}" destId="{B768279D-63E1-4DD5-9E9D-0FA791CBD768}" srcOrd="0" destOrd="0" presId="urn:microsoft.com/office/officeart/2018/2/layout/IconVerticalSolidList"/>
    <dgm:cxn modelId="{296A7B03-893D-4211-B1A5-5BCCD577EBC8}" type="presParOf" srcId="{67F86521-8567-4A80-8751-F0C42FA5CDB9}" destId="{F4CD9DAA-3E3B-445D-9579-8079E4C0093C}" srcOrd="1" destOrd="0" presId="urn:microsoft.com/office/officeart/2018/2/layout/IconVerticalSolidList"/>
    <dgm:cxn modelId="{6090B25A-2821-4999-A484-142039347C00}" type="presParOf" srcId="{67F86521-8567-4A80-8751-F0C42FA5CDB9}" destId="{5CF02438-66F4-406C-A7C5-D3DD8FBB0301}" srcOrd="2" destOrd="0" presId="urn:microsoft.com/office/officeart/2018/2/layout/IconVerticalSolidList"/>
    <dgm:cxn modelId="{4EBCA26B-D696-4ED6-A7EA-11D8D772159B}" type="presParOf" srcId="{67F86521-8567-4A80-8751-F0C42FA5CDB9}" destId="{F0F50421-5D80-4F12-A4BA-C7CD6685E6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8DEBD-5A06-482A-9C7C-BD0C3B38FA7F}">
      <dsp:nvSpPr>
        <dsp:cNvPr id="0" name=""/>
        <dsp:cNvSpPr/>
      </dsp:nvSpPr>
      <dsp:spPr>
        <a:xfrm>
          <a:off x="0" y="1802"/>
          <a:ext cx="6305550" cy="7682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40F0A3-6C2F-458B-8C01-62674E10814F}">
      <dsp:nvSpPr>
        <dsp:cNvPr id="0" name=""/>
        <dsp:cNvSpPr/>
      </dsp:nvSpPr>
      <dsp:spPr>
        <a:xfrm>
          <a:off x="232389" y="174654"/>
          <a:ext cx="422527" cy="4225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AAFC6-0A3F-49B1-904D-7112B53123DD}">
      <dsp:nvSpPr>
        <dsp:cNvPr id="0" name=""/>
        <dsp:cNvSpPr/>
      </dsp:nvSpPr>
      <dsp:spPr>
        <a:xfrm>
          <a:off x="887307" y="1802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Zicht op onderwijs in andere landen</a:t>
          </a:r>
          <a:endParaRPr lang="en-US" sz="1900" kern="1200"/>
        </a:p>
      </dsp:txBody>
      <dsp:txXfrm>
        <a:off x="887307" y="1802"/>
        <a:ext cx="5418242" cy="768231"/>
      </dsp:txXfrm>
    </dsp:sp>
    <dsp:sp modelId="{F28061AC-F750-4E64-AED4-87907DF57138}">
      <dsp:nvSpPr>
        <dsp:cNvPr id="0" name=""/>
        <dsp:cNvSpPr/>
      </dsp:nvSpPr>
      <dsp:spPr>
        <a:xfrm>
          <a:off x="0" y="962092"/>
          <a:ext cx="6305550" cy="7682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6BFB6-1726-4DFB-B5E0-FCCC1E48F0E7}">
      <dsp:nvSpPr>
        <dsp:cNvPr id="0" name=""/>
        <dsp:cNvSpPr/>
      </dsp:nvSpPr>
      <dsp:spPr>
        <a:xfrm>
          <a:off x="232389" y="1134944"/>
          <a:ext cx="422527" cy="4225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623CF-649C-4628-8B5D-DB95C50E1515}">
      <dsp:nvSpPr>
        <dsp:cNvPr id="0" name=""/>
        <dsp:cNvSpPr/>
      </dsp:nvSpPr>
      <dsp:spPr>
        <a:xfrm>
          <a:off x="887307" y="962092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Starten met creativiteit van 0</a:t>
          </a:r>
          <a:endParaRPr lang="en-US" sz="1900" kern="1200"/>
        </a:p>
      </dsp:txBody>
      <dsp:txXfrm>
        <a:off x="887307" y="962092"/>
        <a:ext cx="5418242" cy="768231"/>
      </dsp:txXfrm>
    </dsp:sp>
    <dsp:sp modelId="{1958D23A-F218-4A93-BC95-7FD7AC7E8A56}">
      <dsp:nvSpPr>
        <dsp:cNvPr id="0" name=""/>
        <dsp:cNvSpPr/>
      </dsp:nvSpPr>
      <dsp:spPr>
        <a:xfrm>
          <a:off x="0" y="1922381"/>
          <a:ext cx="6305550" cy="7682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2928B-D413-4ADA-8C55-8392A5470045}">
      <dsp:nvSpPr>
        <dsp:cNvPr id="0" name=""/>
        <dsp:cNvSpPr/>
      </dsp:nvSpPr>
      <dsp:spPr>
        <a:xfrm>
          <a:off x="232389" y="2095233"/>
          <a:ext cx="422527" cy="4225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A25EF-FA9A-4029-983D-768CE93B7711}">
      <dsp:nvSpPr>
        <dsp:cNvPr id="0" name=""/>
        <dsp:cNvSpPr/>
      </dsp:nvSpPr>
      <dsp:spPr>
        <a:xfrm>
          <a:off x="887307" y="1922381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Organisatie (klassen van 50 kinderen)</a:t>
          </a:r>
          <a:endParaRPr lang="en-US" sz="1900" kern="1200"/>
        </a:p>
      </dsp:txBody>
      <dsp:txXfrm>
        <a:off x="887307" y="1922381"/>
        <a:ext cx="5418242" cy="768231"/>
      </dsp:txXfrm>
    </dsp:sp>
    <dsp:sp modelId="{F5139BFD-E6A4-40CE-BD64-7092485FBA0E}">
      <dsp:nvSpPr>
        <dsp:cNvPr id="0" name=""/>
        <dsp:cNvSpPr/>
      </dsp:nvSpPr>
      <dsp:spPr>
        <a:xfrm>
          <a:off x="0" y="2882670"/>
          <a:ext cx="6305550" cy="7682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4CC78-21F1-4E15-BE45-471652963773}">
      <dsp:nvSpPr>
        <dsp:cNvPr id="0" name=""/>
        <dsp:cNvSpPr/>
      </dsp:nvSpPr>
      <dsp:spPr>
        <a:xfrm>
          <a:off x="232389" y="3055522"/>
          <a:ext cx="422527" cy="4225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9F2AB-78CC-4219-B6DD-45BE48D1F146}">
      <dsp:nvSpPr>
        <dsp:cNvPr id="0" name=""/>
        <dsp:cNvSpPr/>
      </dsp:nvSpPr>
      <dsp:spPr>
        <a:xfrm>
          <a:off x="887307" y="2882670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Eigen creativiteit </a:t>
          </a:r>
          <a:r>
            <a:rPr lang="nl-BE" sz="1900" kern="1200">
              <a:sym typeface="Wingdings" panose="05000000000000000000" pitchFamily="2" charset="2"/>
            </a:rPr>
            <a:t></a:t>
          </a:r>
          <a:endParaRPr lang="en-US" sz="1900" kern="1200"/>
        </a:p>
      </dsp:txBody>
      <dsp:txXfrm>
        <a:off x="887307" y="2882670"/>
        <a:ext cx="5418242" cy="768231"/>
      </dsp:txXfrm>
    </dsp:sp>
    <dsp:sp modelId="{3A238852-93D9-477E-A434-9F060EA25CFC}">
      <dsp:nvSpPr>
        <dsp:cNvPr id="0" name=""/>
        <dsp:cNvSpPr/>
      </dsp:nvSpPr>
      <dsp:spPr>
        <a:xfrm>
          <a:off x="0" y="3842959"/>
          <a:ext cx="6305550" cy="7682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057EB-8B61-4F63-86A2-E761142A5B4F}">
      <dsp:nvSpPr>
        <dsp:cNvPr id="0" name=""/>
        <dsp:cNvSpPr/>
      </dsp:nvSpPr>
      <dsp:spPr>
        <a:xfrm>
          <a:off x="232389" y="4015811"/>
          <a:ext cx="422527" cy="4225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2B900-FC3F-44DD-87A4-058D6C820748}">
      <dsp:nvSpPr>
        <dsp:cNvPr id="0" name=""/>
        <dsp:cNvSpPr/>
      </dsp:nvSpPr>
      <dsp:spPr>
        <a:xfrm>
          <a:off x="887307" y="3842959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Barrières overbruggen</a:t>
          </a:r>
          <a:endParaRPr lang="en-US" sz="1900" kern="1200"/>
        </a:p>
      </dsp:txBody>
      <dsp:txXfrm>
        <a:off x="887307" y="3842959"/>
        <a:ext cx="5418242" cy="768231"/>
      </dsp:txXfrm>
    </dsp:sp>
    <dsp:sp modelId="{B768279D-63E1-4DD5-9E9D-0FA791CBD768}">
      <dsp:nvSpPr>
        <dsp:cNvPr id="0" name=""/>
        <dsp:cNvSpPr/>
      </dsp:nvSpPr>
      <dsp:spPr>
        <a:xfrm>
          <a:off x="0" y="4803248"/>
          <a:ext cx="6305550" cy="7682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D9DAA-3E3B-445D-9579-8079E4C0093C}">
      <dsp:nvSpPr>
        <dsp:cNvPr id="0" name=""/>
        <dsp:cNvSpPr/>
      </dsp:nvSpPr>
      <dsp:spPr>
        <a:xfrm>
          <a:off x="232389" y="4976100"/>
          <a:ext cx="422527" cy="42252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50421-5D80-4F12-A4BA-C7CD6685E6A3}">
      <dsp:nvSpPr>
        <dsp:cNvPr id="0" name=""/>
        <dsp:cNvSpPr/>
      </dsp:nvSpPr>
      <dsp:spPr>
        <a:xfrm>
          <a:off x="887307" y="4803248"/>
          <a:ext cx="5418242" cy="76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04" tIns="81304" rIns="81304" bIns="81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/>
            <a:t>Weinig middelen - oplossingen</a:t>
          </a:r>
          <a:endParaRPr lang="en-US" sz="1900" kern="1200"/>
        </a:p>
      </dsp:txBody>
      <dsp:txXfrm>
        <a:off x="887307" y="4803248"/>
        <a:ext cx="5418242" cy="768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B5039-BE4A-406C-86B6-2B44676FE5F3}" type="datetimeFigureOut">
              <a:rPr lang="nl-BE" smtClean="0"/>
              <a:t>19/06/2019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D7646-A284-4A18-91FC-6BFEA6995C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284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Voorlezen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Toch wat ruim, 2 redenen.</a:t>
            </a:r>
          </a:p>
          <a:p>
            <a:pPr marL="228600" indent="-228600">
              <a:buFont typeface="Wingdings" panose="05000000000000000000" pitchFamily="2" charset="2"/>
              <a:buAutoNum type="arabicPeriod"/>
            </a:pPr>
            <a:r>
              <a:rPr lang="nl-BE" dirty="0">
                <a:sym typeface="Wingdings" panose="05000000000000000000" pitchFamily="2" charset="2"/>
              </a:rPr>
              <a:t>Enerzijds eigen keuze: de leerkrachten van </a:t>
            </a:r>
            <a:r>
              <a:rPr lang="nl-BE" dirty="0" err="1">
                <a:sym typeface="Wingdings" panose="05000000000000000000" pitchFamily="2" charset="2"/>
              </a:rPr>
              <a:t>Hsa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Thoo</a:t>
            </a:r>
            <a:r>
              <a:rPr lang="nl-BE" dirty="0">
                <a:sym typeface="Wingdings" panose="05000000000000000000" pitchFamily="2" charset="2"/>
              </a:rPr>
              <a:t> Lei (de leerkrachten, want 2-jaarcontract – onderzoek op 5 leerkrachten, ontwerp ruim.) naar de toekomst toe (niet tijdsgebonden (zal nog wat tijd vragen), keuze beeld, dansexpressie en muziek zal later aan bod komen.</a:t>
            </a:r>
          </a:p>
          <a:p>
            <a:pPr marL="228600" indent="-228600">
              <a:buFont typeface="Wingdings" panose="05000000000000000000" pitchFamily="2" charset="2"/>
              <a:buAutoNum type="arabicPeriod"/>
            </a:pPr>
            <a:r>
              <a:rPr lang="nl-BE" dirty="0">
                <a:sym typeface="Wingdings" panose="05000000000000000000" pitchFamily="2" charset="2"/>
              </a:rPr>
              <a:t>Anderzijds mevrouw Van </a:t>
            </a:r>
            <a:r>
              <a:rPr lang="nl-BE" dirty="0" err="1">
                <a:sym typeface="Wingdings" panose="05000000000000000000" pitchFamily="2" charset="2"/>
              </a:rPr>
              <a:t>Cromphaut</a:t>
            </a:r>
            <a:r>
              <a:rPr lang="nl-BE" dirty="0">
                <a:sym typeface="Wingdings" panose="05000000000000000000" pitchFamily="2" charset="2"/>
              </a:rPr>
              <a:t>, zij is heel wat ziek geweest dit jaar en kon op het moment dat ik verder moest gaan met mijn onderzoeksvraag mij geen feedback geven. Aangezien ik maar 4 weken de tijd had in Thailand is dat natuurlijk veel te weinig om te wachten.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541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Werkbezoek Bas </a:t>
            </a:r>
            <a:r>
              <a:rPr lang="nl-BE" dirty="0">
                <a:sym typeface="Wingdings" panose="05000000000000000000" pitchFamily="2" charset="2"/>
              </a:rPr>
              <a:t> verhaal dolfijn</a:t>
            </a:r>
          </a:p>
          <a:p>
            <a:r>
              <a:rPr lang="nl-BE" dirty="0">
                <a:sym typeface="Wingdings" panose="05000000000000000000" pitchFamily="2" charset="2"/>
              </a:rPr>
              <a:t>Eenmaal aangekomen begon ik lessen te geven, na enkele muzische lessen, werden de leerkrachten zeer enthousiast</a:t>
            </a:r>
          </a:p>
          <a:p>
            <a:r>
              <a:rPr lang="nl-BE" dirty="0">
                <a:sym typeface="Wingdings" panose="05000000000000000000" pitchFamily="2" charset="2"/>
              </a:rPr>
              <a:t>Leerlingen toonden een sterke interesse  </a:t>
            </a:r>
            <a:r>
              <a:rPr lang="nl-BE" dirty="0" err="1">
                <a:sym typeface="Wingdings" panose="05000000000000000000" pitchFamily="2" charset="2"/>
              </a:rPr>
              <a:t>They’re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so</a:t>
            </a:r>
            <a:r>
              <a:rPr lang="nl-BE" dirty="0">
                <a:sym typeface="Wingdings" panose="05000000000000000000" pitchFamily="2" charset="2"/>
              </a:rPr>
              <a:t> happy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ONTWERPEN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515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Filmpje + belangrijke beginsituatieschets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08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Ik wil bij dit onderdeel enkel de belangrijkste inzichten bespreken, die zaken die nodig zijn om verdere verloop van mijn </a:t>
            </a:r>
            <a:r>
              <a:rPr lang="nl-BE" dirty="0" err="1"/>
              <a:t>bap</a:t>
            </a:r>
            <a:r>
              <a:rPr lang="nl-BE" dirty="0"/>
              <a:t> te begrijpen.</a:t>
            </a:r>
          </a:p>
          <a:p>
            <a:endParaRPr lang="nl-BE" dirty="0"/>
          </a:p>
          <a:p>
            <a:r>
              <a:rPr lang="nl-BE" dirty="0"/>
              <a:t>Allereerst ben ik cursussen muzische vorming beginnen raadplegen</a:t>
            </a:r>
          </a:p>
          <a:p>
            <a:pPr marL="171450" indent="-171450">
              <a:buFontTx/>
              <a:buChar char="-"/>
            </a:pPr>
            <a:r>
              <a:rPr lang="nl-BE" dirty="0"/>
              <a:t>Muzische doelstellingen</a:t>
            </a:r>
          </a:p>
          <a:p>
            <a:pPr marL="171450" indent="-171450">
              <a:buFontTx/>
              <a:buChar char="-"/>
            </a:pPr>
            <a:r>
              <a:rPr lang="nl-BE" dirty="0"/>
              <a:t>Muzische grondhouding</a:t>
            </a:r>
          </a:p>
          <a:p>
            <a:pPr marL="171450" indent="-171450">
              <a:buFontTx/>
              <a:buChar char="-"/>
            </a:pPr>
            <a:r>
              <a:rPr lang="nl-BE" dirty="0"/>
              <a:t>…</a:t>
            </a:r>
          </a:p>
          <a:p>
            <a:pPr marL="0" indent="0">
              <a:buFontTx/>
              <a:buNone/>
            </a:pPr>
            <a:r>
              <a:rPr lang="nl-BE" dirty="0"/>
              <a:t>Ik ga dit nu niet bekijken met jullie aangezien dat straks nog terug zal komen.</a:t>
            </a:r>
          </a:p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392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44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08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D7646-A284-4A18-91FC-6BFEA6995C1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049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mandyvanelsuwege.wixsite.com/bachelorproef-mv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mandyvanelsuwege.wixsite.com/bachelorproef-mv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Ejt40rwLm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B3AF4-3C5D-40A5-A915-1D26DC9DE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nl-BE" sz="4000" dirty="0"/>
              <a:t>HOE KAN IK DE LEERKRACHTEN VAN HSA THOO LEI NAAR DE TOEKOMST TOE CREATIEF LATEN WERKEN IN BEELD, DANSEXPRESSIE EN MUZIEK?</a:t>
            </a:r>
            <a:endParaRPr lang="nl-BE" sz="1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E084C3-F8A7-4F8F-9837-D6B692F2A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Mandy Van elsuwege</a:t>
            </a:r>
          </a:p>
        </p:txBody>
      </p:sp>
    </p:spTree>
    <p:extLst>
      <p:ext uri="{BB962C8B-B14F-4D97-AF65-F5344CB8AC3E}">
        <p14:creationId xmlns:p14="http://schemas.microsoft.com/office/powerpoint/2010/main" val="265866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A288AC-7C72-4534-8C08-A2824372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804335"/>
            <a:ext cx="5651500" cy="1681709"/>
          </a:xfrm>
        </p:spPr>
        <p:txBody>
          <a:bodyPr>
            <a:normAutofit/>
          </a:bodyPr>
          <a:lstStyle/>
          <a:p>
            <a:r>
              <a:rPr lang="nl-BE" dirty="0"/>
              <a:t>Teacher training: dag 1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4ADE8B-A2F9-4DB4-BA5C-346F20E99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954" y="2418260"/>
            <a:ext cx="4170052" cy="3181684"/>
          </a:xfrm>
        </p:spPr>
        <p:txBody>
          <a:bodyPr anchor="t">
            <a:normAutofit/>
          </a:bodyPr>
          <a:lstStyle/>
          <a:p>
            <a:r>
              <a:rPr lang="nl-BE" sz="1800" dirty="0">
                <a:solidFill>
                  <a:schemeClr val="tx1"/>
                </a:solidFill>
              </a:rPr>
              <a:t>Warming up</a:t>
            </a:r>
          </a:p>
          <a:p>
            <a:r>
              <a:rPr lang="nl-BE" sz="1800" dirty="0">
                <a:solidFill>
                  <a:schemeClr val="tx1"/>
                </a:solidFill>
              </a:rPr>
              <a:t>Introductie (denk-deel-wissel)</a:t>
            </a:r>
          </a:p>
          <a:p>
            <a:r>
              <a:rPr lang="nl-BE" sz="1800" dirty="0">
                <a:solidFill>
                  <a:schemeClr val="tx1"/>
                </a:solidFill>
              </a:rPr>
              <a:t>Placemat</a:t>
            </a:r>
          </a:p>
          <a:p>
            <a:r>
              <a:rPr lang="nl-BE" sz="1800" dirty="0">
                <a:solidFill>
                  <a:schemeClr val="tx1"/>
                </a:solidFill>
              </a:rPr>
              <a:t>Uitleg verloop</a:t>
            </a:r>
          </a:p>
          <a:p>
            <a:r>
              <a:rPr lang="nl-BE" sz="1800" dirty="0">
                <a:solidFill>
                  <a:schemeClr val="tx1"/>
                </a:solidFill>
              </a:rPr>
              <a:t>Stellingenspel</a:t>
            </a:r>
          </a:p>
          <a:p>
            <a:r>
              <a:rPr lang="nl-BE" sz="1800" dirty="0">
                <a:solidFill>
                  <a:schemeClr val="tx1"/>
                </a:solidFill>
              </a:rPr>
              <a:t>Workshops (parallel)</a:t>
            </a:r>
          </a:p>
          <a:p>
            <a:r>
              <a:rPr lang="nl-BE" sz="1800" dirty="0" err="1">
                <a:solidFill>
                  <a:schemeClr val="tx1"/>
                </a:solidFill>
              </a:rPr>
              <a:t>Cooling</a:t>
            </a:r>
            <a:r>
              <a:rPr lang="nl-BE" sz="1800" dirty="0">
                <a:solidFill>
                  <a:schemeClr val="tx1"/>
                </a:solidFill>
              </a:rPr>
              <a:t> down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 descr="Afbeelding met persoon, jongen, zitten&#10;&#10;Automatisch gegenereerde beschrijving">
            <a:extLst>
              <a:ext uri="{FF2B5EF4-FFF2-40B4-BE49-F238E27FC236}">
                <a16:creationId xmlns:a16="http://schemas.microsoft.com/office/drawing/2014/main" id="{12C47713-FEE2-4802-BD13-E0C9767AF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77" y="329919"/>
            <a:ext cx="2897623" cy="217321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AF41C3-8948-4210-91C5-1285DC5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605" y="2694563"/>
            <a:ext cx="3041878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persoon, vloer, binnen, muur&#10;&#10;Automatisch gegenereerde beschrijving">
            <a:extLst>
              <a:ext uri="{FF2B5EF4-FFF2-40B4-BE49-F238E27FC236}">
                <a16:creationId xmlns:a16="http://schemas.microsoft.com/office/drawing/2014/main" id="{672E43F6-77F0-436B-8089-C815AE06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5609" y="3327132"/>
            <a:ext cx="2457562" cy="184317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123A456F-1FA3-4A7F-A4D1-61ABC99BB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84674" y="4676102"/>
            <a:ext cx="2325664" cy="174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087205-6008-4391-8C30-DD813E89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>
            <a:normAutofit/>
          </a:bodyPr>
          <a:lstStyle/>
          <a:p>
            <a:r>
              <a:rPr lang="nl-BE" sz="4000"/>
              <a:t>Teacher training: dag 2</a:t>
            </a:r>
          </a:p>
        </p:txBody>
      </p:sp>
      <p:pic>
        <p:nvPicPr>
          <p:cNvPr id="11" name="Afbeelding 10" descr="Afbeelding met persoon, kind, binnen, vloer&#10;&#10;Automatisch gegenereerde beschrijving">
            <a:extLst>
              <a:ext uri="{FF2B5EF4-FFF2-40B4-BE49-F238E27FC236}">
                <a16:creationId xmlns:a16="http://schemas.microsoft.com/office/drawing/2014/main" id="{A58C7836-2E98-4F9B-88A8-592EF8B9F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" r="-2" b="13456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F3F01AB-54AE-4EE2-95E9-D40D40C1C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14"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" name="Afbeelding 8" descr="Afbeelding met persoon, binnen, vloer, muur&#10;&#10;Automatisch gegenereerde beschrijving">
            <a:extLst>
              <a:ext uri="{FF2B5EF4-FFF2-40B4-BE49-F238E27FC236}">
                <a16:creationId xmlns:a16="http://schemas.microsoft.com/office/drawing/2014/main" id="{2753B1F8-EA02-4024-9A69-33111B90A8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87" t="-460" r="5175" b="462"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7" name="Afbeelding 6" descr="Afbeelding met persoon, binnen, muur, groep&#10;&#10;Automatisch gegenereerde beschrijving">
            <a:extLst>
              <a:ext uri="{FF2B5EF4-FFF2-40B4-BE49-F238E27FC236}">
                <a16:creationId xmlns:a16="http://schemas.microsoft.com/office/drawing/2014/main" id="{855D14A1-D0FF-4E25-8097-0CFCC05C1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35" b="-7"/>
          <a:stretch/>
        </p:blipFill>
        <p:spPr>
          <a:xfrm rot="5400000">
            <a:off x="4580518" y="4499959"/>
            <a:ext cx="2649538" cy="206654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0CD155-77E4-467C-8D88-EA20443A4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286001"/>
            <a:ext cx="3996410" cy="3593591"/>
          </a:xfrm>
        </p:spPr>
        <p:txBody>
          <a:bodyPr>
            <a:normAutofit/>
          </a:bodyPr>
          <a:lstStyle/>
          <a:p>
            <a:r>
              <a:rPr lang="nl-BE" dirty="0"/>
              <a:t>Warming up</a:t>
            </a:r>
          </a:p>
          <a:p>
            <a:r>
              <a:rPr lang="nl-BE" dirty="0"/>
              <a:t>Herhaling (denk-deel-wissel)</a:t>
            </a:r>
          </a:p>
          <a:p>
            <a:r>
              <a:rPr lang="nl-BE" dirty="0"/>
              <a:t>Workshops dans en muziek </a:t>
            </a:r>
          </a:p>
          <a:p>
            <a:r>
              <a:rPr lang="nl-BE" dirty="0"/>
              <a:t>Lesopbouw</a:t>
            </a:r>
          </a:p>
          <a:p>
            <a:r>
              <a:rPr lang="nl-BE" dirty="0"/>
              <a:t>Categoriseren bouwstenen</a:t>
            </a:r>
          </a:p>
          <a:p>
            <a:r>
              <a:rPr lang="nl-BE" dirty="0"/>
              <a:t>Les ontwerpen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104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126ADEF2-2BA7-419F-A580-9C6541A73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B146248-6675-4D3A-B34A-7363E28C9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56EF530-75FC-4976-A39D-87A5DFE9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9" name="Freeform 13">
            <a:extLst>
              <a:ext uri="{FF2B5EF4-FFF2-40B4-BE49-F238E27FC236}">
                <a16:creationId xmlns:a16="http://schemas.microsoft.com/office/drawing/2014/main" id="{368ECFAF-FF94-4771-B4BD-B28D909D4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6216C6-0611-4CAF-8216-DA56C3D5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5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spc="800" dirty="0" err="1"/>
              <a:t>tweede</a:t>
            </a:r>
            <a:r>
              <a:rPr lang="en-US" sz="4000" spc="800" dirty="0"/>
              <a:t> </a:t>
            </a:r>
            <a:r>
              <a:rPr lang="en-US" sz="4000" spc="800" dirty="0" err="1"/>
              <a:t>innovatiecyclus</a:t>
            </a:r>
            <a:endParaRPr lang="en-US" sz="4000" spc="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36E085-FA6E-4194-BE1A-CE40F38C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7" y="4212772"/>
            <a:ext cx="6020627" cy="78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cap="all" spc="400" dirty="0">
                <a:solidFill>
                  <a:schemeClr val="tx1"/>
                </a:solidFill>
              </a:rPr>
              <a:t>Placemat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9851F7A-B016-4A91-85E3-61FE4869C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2" name="Picture 4" descr="Gerelateerde afbeelding">
            <a:extLst>
              <a:ext uri="{FF2B5EF4-FFF2-40B4-BE49-F238E27FC236}">
                <a16:creationId xmlns:a16="http://schemas.microsoft.com/office/drawing/2014/main" id="{6374AA96-99DB-48A3-9C5F-226439C6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7099" y="1313787"/>
            <a:ext cx="4921717" cy="425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9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3DE90-288B-45CD-9739-0766F3B2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6" y="301684"/>
            <a:ext cx="10178322" cy="1492132"/>
          </a:xfrm>
        </p:spPr>
        <p:txBody>
          <a:bodyPr/>
          <a:lstStyle/>
          <a:p>
            <a:r>
              <a:rPr lang="nl-BE" dirty="0"/>
              <a:t>Analyse gegevens</a:t>
            </a: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6E303E10-3C44-45DE-93C6-BF4D00B88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231708"/>
              </p:ext>
            </p:extLst>
          </p:nvPr>
        </p:nvGraphicFramePr>
        <p:xfrm>
          <a:off x="1543049" y="1047750"/>
          <a:ext cx="9172575" cy="543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01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5FDA7-1C35-4366-8F3A-EB6D1AF9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nl-BE" sz="4000"/>
              <a:t>handleiding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29EBB-C67F-422E-8288-A47E2E94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58578"/>
            <a:ext cx="4177571" cy="51898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BE" sz="1800" dirty="0"/>
              <a:t>Te vinden op website </a:t>
            </a:r>
            <a:r>
              <a:rPr lang="nl-BE" sz="1800" dirty="0">
                <a:hlinkClick r:id="rId2"/>
              </a:rPr>
              <a:t>https://mandyvanelsuwege.wixsite.com/bachelorproef-mve</a:t>
            </a:r>
            <a:endParaRPr lang="nl-BE" sz="1800" dirty="0"/>
          </a:p>
          <a:p>
            <a:pPr>
              <a:lnSpc>
                <a:spcPct val="100000"/>
              </a:lnSpc>
            </a:pPr>
            <a:r>
              <a:rPr lang="nl-BE" sz="1800" dirty="0"/>
              <a:t>Inhoud: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Doelen muzische vorming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4 technieken voor creatief denken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Bouwstenen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Lesopbouw + hoe een les maken?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Inspiratie vinden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Materialen (</a:t>
            </a:r>
            <a:r>
              <a:rPr lang="nl-BE" dirty="0">
                <a:sym typeface="Wingdings" panose="05000000000000000000" pitchFamily="2" charset="2"/>
              </a:rPr>
              <a:t> geld,  handig)</a:t>
            </a:r>
          </a:p>
          <a:p>
            <a:pPr lvl="1">
              <a:lnSpc>
                <a:spcPct val="100000"/>
              </a:lnSpc>
            </a:pPr>
            <a:r>
              <a:rPr lang="nl-BE" dirty="0">
                <a:sym typeface="Wingdings" panose="05000000000000000000" pitchFamily="2" charset="2"/>
              </a:rPr>
              <a:t>Onderhoud materialen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13 lesvoorbeelden</a:t>
            </a:r>
          </a:p>
          <a:p>
            <a:pPr lvl="1">
              <a:lnSpc>
                <a:spcPct val="100000"/>
              </a:lnSpc>
            </a:pPr>
            <a:r>
              <a:rPr lang="nl-BE" dirty="0"/>
              <a:t>Werkvormen per domein</a:t>
            </a:r>
          </a:p>
          <a:p>
            <a:pPr lvl="1">
              <a:lnSpc>
                <a:spcPct val="100000"/>
              </a:lnSpc>
            </a:pPr>
            <a:endParaRPr lang="nl-BE" sz="1400" dirty="0"/>
          </a:p>
        </p:txBody>
      </p:sp>
      <p:pic>
        <p:nvPicPr>
          <p:cNvPr id="5" name="Afbeelding 4" descr="Afbeelding met persoon, binnen, vloer, groep&#10;&#10;Automatisch gegenereerde beschrijving">
            <a:extLst>
              <a:ext uri="{FF2B5EF4-FFF2-40B4-BE49-F238E27FC236}">
                <a16:creationId xmlns:a16="http://schemas.microsoft.com/office/drawing/2014/main" id="{33C96FB5-AD33-44C0-8AFF-E85B0683E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72" y="1180701"/>
            <a:ext cx="5995465" cy="44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7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82086D7-FFDE-40CF-A09D-9BEB9D707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482CAF-E79A-449A-AB4A-69AC0080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482322"/>
            <a:ext cx="3656581" cy="5571624"/>
          </a:xfrm>
        </p:spPr>
        <p:txBody>
          <a:bodyPr anchor="ctr">
            <a:normAutofit/>
          </a:bodyPr>
          <a:lstStyle/>
          <a:p>
            <a:r>
              <a:rPr lang="nl-BE" sz="4300"/>
              <a:t>Persoonlijke groei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0EF9EB2F-9261-487B-9F73-DEE10D9E3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AEE16F-E153-48FA-B097-3680B830B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Tijdelijke aanduiding voor inhoud 2">
            <a:extLst>
              <a:ext uri="{FF2B5EF4-FFF2-40B4-BE49-F238E27FC236}">
                <a16:creationId xmlns:a16="http://schemas.microsoft.com/office/drawing/2014/main" id="{F3F95BE6-E25F-40A2-B9D0-EE0BA5DC7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558917"/>
              </p:ext>
            </p:extLst>
          </p:nvPr>
        </p:nvGraphicFramePr>
        <p:xfrm>
          <a:off x="765175" y="481013"/>
          <a:ext cx="6305550" cy="557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547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59CA47-C9D0-4693-ADE0-E01E8609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825" y="801713"/>
            <a:ext cx="9868348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spc="800" dirty="0" err="1"/>
              <a:t>Bedankt</a:t>
            </a:r>
            <a:r>
              <a:rPr lang="en-US" sz="3200" spc="800" dirty="0"/>
              <a:t> om </a:t>
            </a:r>
            <a:r>
              <a:rPr lang="en-US" sz="3200" spc="800" dirty="0" err="1"/>
              <a:t>te</a:t>
            </a:r>
            <a:r>
              <a:rPr lang="en-US" sz="3200" spc="800" dirty="0"/>
              <a:t> </a:t>
            </a:r>
            <a:r>
              <a:rPr lang="en-US" sz="3200" spc="800" dirty="0" err="1"/>
              <a:t>luisteren</a:t>
            </a:r>
            <a:r>
              <a:rPr lang="en-US" sz="3200" spc="800" dirty="0"/>
              <a:t>! </a:t>
            </a:r>
            <a:r>
              <a:rPr lang="en-US" sz="3200" spc="800" dirty="0" err="1"/>
              <a:t>Als</a:t>
            </a:r>
            <a:r>
              <a:rPr lang="en-US" sz="3200" spc="800" dirty="0"/>
              <a:t> </a:t>
            </a:r>
            <a:r>
              <a:rPr lang="en-US" sz="3200" spc="800" dirty="0" err="1"/>
              <a:t>jullie</a:t>
            </a:r>
            <a:r>
              <a:rPr lang="en-US" sz="3200" spc="800" dirty="0"/>
              <a:t> </a:t>
            </a:r>
            <a:r>
              <a:rPr lang="en-US" sz="3200" spc="800" dirty="0" err="1"/>
              <a:t>graag</a:t>
            </a:r>
            <a:r>
              <a:rPr lang="en-US" sz="3200" spc="800" dirty="0"/>
              <a:t> </a:t>
            </a:r>
            <a:r>
              <a:rPr lang="en-US" sz="3200" spc="800" dirty="0" err="1"/>
              <a:t>mijn</a:t>
            </a:r>
            <a:r>
              <a:rPr lang="en-US" sz="3200" spc="800" dirty="0"/>
              <a:t> </a:t>
            </a:r>
            <a:r>
              <a:rPr lang="en-US" sz="3200" spc="800" dirty="0" err="1"/>
              <a:t>bachelorproef</a:t>
            </a:r>
            <a:r>
              <a:rPr lang="en-US" sz="3200" spc="800" dirty="0"/>
              <a:t> </a:t>
            </a:r>
            <a:r>
              <a:rPr lang="en-US" sz="3200" spc="800" dirty="0" err="1"/>
              <a:t>zouden</a:t>
            </a:r>
            <a:r>
              <a:rPr lang="en-US" sz="3200" spc="800" dirty="0"/>
              <a:t> </a:t>
            </a:r>
            <a:r>
              <a:rPr lang="en-US" sz="3200" spc="800" dirty="0" err="1"/>
              <a:t>raadplegen</a:t>
            </a:r>
            <a:r>
              <a:rPr lang="en-US" sz="3200" spc="800" dirty="0"/>
              <a:t>, dan </a:t>
            </a:r>
            <a:r>
              <a:rPr lang="en-US" sz="3200" spc="800" dirty="0" err="1"/>
              <a:t>kunnen</a:t>
            </a:r>
            <a:r>
              <a:rPr lang="en-US" sz="3200" spc="800" dirty="0"/>
              <a:t> </a:t>
            </a:r>
            <a:r>
              <a:rPr lang="en-US" sz="3200" spc="800" dirty="0" err="1"/>
              <a:t>jullie</a:t>
            </a:r>
            <a:r>
              <a:rPr lang="en-US" sz="3200" spc="800" dirty="0"/>
              <a:t> </a:t>
            </a:r>
            <a:r>
              <a:rPr lang="en-US" sz="3200" spc="800" dirty="0" err="1"/>
              <a:t>altijd</a:t>
            </a:r>
            <a:r>
              <a:rPr lang="en-US" sz="3200" spc="800" dirty="0"/>
              <a:t> </a:t>
            </a:r>
            <a:r>
              <a:rPr lang="en-US" sz="3200" spc="800" dirty="0" err="1"/>
              <a:t>terecht</a:t>
            </a:r>
            <a:r>
              <a:rPr lang="en-US" sz="3200" spc="800" dirty="0"/>
              <a:t> op </a:t>
            </a:r>
            <a:r>
              <a:rPr lang="en-US" sz="3200" spc="800" dirty="0" err="1"/>
              <a:t>mijn</a:t>
            </a:r>
            <a:r>
              <a:rPr lang="en-US" sz="3200" spc="800" dirty="0"/>
              <a:t> </a:t>
            </a:r>
            <a:br>
              <a:rPr lang="en-US" sz="3200" spc="800" dirty="0"/>
            </a:br>
            <a:r>
              <a:rPr lang="en-US" sz="3200" spc="800" dirty="0"/>
              <a:t>website: </a:t>
            </a:r>
            <a:r>
              <a:rPr lang="en-US" sz="3200" spc="800" dirty="0">
                <a:hlinkClick r:id="rId2"/>
              </a:rPr>
              <a:t>https://mandyvanelsuwege.wixsite.com/bachelorproef-mve</a:t>
            </a:r>
            <a:endParaRPr lang="en-US" sz="3200" spc="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2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6">
            <a:extLst>
              <a:ext uri="{FF2B5EF4-FFF2-40B4-BE49-F238E27FC236}">
                <a16:creationId xmlns:a16="http://schemas.microsoft.com/office/drawing/2014/main" id="{126ADEF2-2BA7-419F-A580-9C6541A73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2B146248-6675-4D3A-B34A-7363E28C9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30" name="Rectangle 74">
            <a:extLst>
              <a:ext uri="{FF2B5EF4-FFF2-40B4-BE49-F238E27FC236}">
                <a16:creationId xmlns:a16="http://schemas.microsoft.com/office/drawing/2014/main" id="{B56EF530-75FC-4976-A39D-87A5DFE9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368ECFAF-FF94-4771-B4BD-B28D909D4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DD7FF4-AABC-4170-9478-632DC0DB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21" y="235656"/>
            <a:ext cx="5490143" cy="1524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800" dirty="0" err="1"/>
              <a:t>Aanleiding</a:t>
            </a:r>
            <a:r>
              <a:rPr lang="en-US" sz="4800" spc="800" dirty="0"/>
              <a:t> </a:t>
            </a:r>
            <a:r>
              <a:rPr lang="en-US" sz="4800" spc="800" dirty="0" err="1"/>
              <a:t>en</a:t>
            </a:r>
            <a:r>
              <a:rPr lang="en-US" sz="4800" spc="800" dirty="0"/>
              <a:t> </a:t>
            </a:r>
            <a:r>
              <a:rPr lang="en-US" sz="4800" spc="800" dirty="0" err="1"/>
              <a:t>motivatie</a:t>
            </a:r>
            <a:endParaRPr lang="en-US" sz="4800" spc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B14901A-6E34-44A0-A963-D864B6713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021" y="1998006"/>
                <a:ext cx="6020627" cy="2398896"/>
              </a:xfr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100000"/>
                  </a:lnSpc>
                  <a:buClr>
                    <a:schemeClr val="bg1"/>
                  </a:buClr>
                  <a:buSzPct val="100000"/>
                  <a:buFontTx/>
                  <a:buChar char="-"/>
                </a:pPr>
                <a:r>
                  <a:rPr lang="nl-BE" b="1" cap="all" spc="400" dirty="0">
                    <a:solidFill>
                      <a:schemeClr val="bg2"/>
                    </a:solidFill>
                  </a:rPr>
                  <a:t>Werkbezoek Begeleider                                   internationalisering</a:t>
                </a:r>
              </a:p>
              <a:p>
                <a:pPr>
                  <a:lnSpc>
                    <a:spcPct val="100000"/>
                  </a:lnSpc>
                  <a:buClr>
                    <a:schemeClr val="bg1"/>
                  </a:buClr>
                  <a:buSzPct val="100000"/>
                  <a:buFontTx/>
                  <a:buChar char="-"/>
                </a:pPr>
                <a:r>
                  <a:rPr lang="nl-BE" b="1" cap="all" spc="400" dirty="0">
                    <a:solidFill>
                      <a:schemeClr val="bg2"/>
                    </a:solidFill>
                  </a:rPr>
                  <a:t>Na enkele observatielessen  </a:t>
                </a:r>
              </a:p>
              <a:p>
                <a:pPr>
                  <a:lnSpc>
                    <a:spcPct val="100000"/>
                  </a:lnSpc>
                  <a:buClr>
                    <a:schemeClr val="bg1"/>
                  </a:buClr>
                  <a:buSzPct val="100000"/>
                  <a:buFontTx/>
                  <a:buChar char="-"/>
                </a:pPr>
                <a:r>
                  <a:rPr lang="en-US" b="1" cap="all" spc="400" dirty="0" err="1">
                    <a:solidFill>
                      <a:schemeClr val="bg2"/>
                    </a:solidFill>
                  </a:rPr>
                  <a:t>Leerlingen</a:t>
                </a:r>
                <a:r>
                  <a:rPr lang="en-US" b="1" cap="all" spc="4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cap="all" spc="4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cap="all" spc="400" dirty="0">
                    <a:solidFill>
                      <a:schemeClr val="bg2"/>
                    </a:solidFill>
                  </a:rPr>
                  <a:t> interesse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B14901A-6E34-44A0-A963-D864B6713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021" y="1998006"/>
                <a:ext cx="6020627" cy="2398896"/>
              </a:xfrm>
              <a:blipFill>
                <a:blip r:embed="rId3"/>
                <a:stretch>
                  <a:fillRect l="-1013" r="-55826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E9851F7A-B016-4A91-85E3-61FE4869C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9666FECE-0E6C-407B-8946-7260CFA32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944" y="1589922"/>
            <a:ext cx="3995592" cy="36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8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36CD4-96E9-43AC-92C1-E10CE8C0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478" y="382385"/>
            <a:ext cx="10178322" cy="1492132"/>
          </a:xfrm>
        </p:spPr>
        <p:txBody>
          <a:bodyPr/>
          <a:lstStyle/>
          <a:p>
            <a:r>
              <a:rPr lang="nl-BE" dirty="0"/>
              <a:t>situatieschets</a:t>
            </a:r>
          </a:p>
        </p:txBody>
      </p:sp>
      <p:pic>
        <p:nvPicPr>
          <p:cNvPr id="5" name="Tijdelijke aanduiding voor inhoud 4" descr="Afbeelding met binnen, plafond, muur, persoo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6D1A46AF-BD80-4BB6-AD84-F03BA2157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6564" y="1427911"/>
            <a:ext cx="6958872" cy="5219154"/>
          </a:xfrm>
        </p:spPr>
      </p:pic>
    </p:spTree>
    <p:extLst>
      <p:ext uri="{BB962C8B-B14F-4D97-AF65-F5344CB8AC3E}">
        <p14:creationId xmlns:p14="http://schemas.microsoft.com/office/powerpoint/2010/main" val="143280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ond, buiten, gebouw, boom&#10;&#10;Automatisch gegenereerde beschrijving">
            <a:extLst>
              <a:ext uri="{FF2B5EF4-FFF2-40B4-BE49-F238E27FC236}">
                <a16:creationId xmlns:a16="http://schemas.microsoft.com/office/drawing/2014/main" id="{9351FE98-6098-4034-9C04-19E2DC572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6" r="34259"/>
          <a:stretch/>
        </p:blipFill>
        <p:spPr>
          <a:xfrm>
            <a:off x="7338646" y="10"/>
            <a:ext cx="4529504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C61275-6B33-474A-9A9F-D41BD904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nl-BE"/>
              <a:t>literatuurstudie</a:t>
            </a:r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D05268A1-0416-472A-8524-64BDF022D2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5051" y="2286001"/>
                <a:ext cx="6015897" cy="3593591"/>
              </a:xfrm>
            </p:spPr>
            <p:txBody>
              <a:bodyPr>
                <a:normAutofit/>
              </a:bodyPr>
              <a:lstStyle/>
              <a:p>
                <a:r>
                  <a:rPr lang="nl-BE" sz="2400" dirty="0"/>
                  <a:t>Belangrijkste inzichten</a:t>
                </a:r>
              </a:p>
              <a:p>
                <a:pPr lvl="1"/>
                <a:r>
                  <a:rPr lang="nl-BE" sz="2000" dirty="0"/>
                  <a:t>Cursussen muzische vorming</a:t>
                </a:r>
              </a:p>
              <a:p>
                <a:pPr lvl="1"/>
                <a:r>
                  <a:rPr lang="nl-BE" sz="2000" dirty="0"/>
                  <a:t>Durf en klasklimaat spelen grote rol</a:t>
                </a:r>
              </a:p>
              <a:p>
                <a:pPr lvl="1"/>
                <a:r>
                  <a:rPr lang="nl-BE" sz="2000" dirty="0"/>
                  <a:t>4 deelvaardigheden </a:t>
                </a:r>
                <a14:m>
                  <m:oMath xmlns:m="http://schemas.openxmlformats.org/officeDocument/2006/math">
                    <m:r>
                      <a:rPr lang="nl-B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BE" sz="2000" dirty="0"/>
                  <a:t> link uitingsvorm</a:t>
                </a:r>
              </a:p>
              <a:p>
                <a:pPr lvl="1"/>
                <a:endParaRPr lang="nl-BE" dirty="0"/>
              </a:p>
              <a:p>
                <a:endParaRPr lang="nl-BE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D05268A1-0416-472A-8524-64BDF022D2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051" y="2286001"/>
                <a:ext cx="6015897" cy="3593591"/>
              </a:xfrm>
              <a:blipFill>
                <a:blip r:embed="rId4"/>
                <a:stretch>
                  <a:fillRect l="-1420" t="-1017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06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C96F2-0A6C-4A6E-9DF2-CF5BFB45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planning</a:t>
            </a:r>
            <a:endParaRPr lang="nl-BE" dirty="0"/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3E9797E1-49A1-4766-975D-C4BA5F8F8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98" t="21202" r="15680" b="5654"/>
          <a:stretch/>
        </p:blipFill>
        <p:spPr>
          <a:xfrm>
            <a:off x="1251678" y="1101973"/>
            <a:ext cx="9968772" cy="5756027"/>
          </a:xfrm>
        </p:spPr>
      </p:pic>
    </p:spTree>
    <p:extLst>
      <p:ext uri="{BB962C8B-B14F-4D97-AF65-F5344CB8AC3E}">
        <p14:creationId xmlns:p14="http://schemas.microsoft.com/office/powerpoint/2010/main" val="393933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C032F75-F5AC-4D84-98D0-DD0FB8A25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A21D3B4-EB95-40D8-ADD4-C28637F87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EC402CCD-3D73-4427-910D-80A619EAD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6216C6-0611-4CAF-8216-DA56C3D5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anchor="b">
            <a:normAutofit/>
          </a:bodyPr>
          <a:lstStyle/>
          <a:p>
            <a:r>
              <a:rPr lang="nl-BE" sz="2800" dirty="0">
                <a:solidFill>
                  <a:schemeClr val="accent1"/>
                </a:solidFill>
              </a:rPr>
              <a:t>Eerste innovatiecyclus</a:t>
            </a:r>
          </a:p>
        </p:txBody>
      </p:sp>
      <p:pic>
        <p:nvPicPr>
          <p:cNvPr id="2052" name="Picture 4" descr="Gerelateerde afbeelding">
            <a:extLst>
              <a:ext uri="{FF2B5EF4-FFF2-40B4-BE49-F238E27FC236}">
                <a16:creationId xmlns:a16="http://schemas.microsoft.com/office/drawing/2014/main" id="{6374AA96-99DB-48A3-9C5F-226439C6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27" y="688056"/>
            <a:ext cx="5978273" cy="51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36E085-FA6E-4194-BE1A-CE40F38C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328" y="1655065"/>
            <a:ext cx="3090672" cy="4224528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Observatielessen </a:t>
            </a:r>
          </a:p>
          <a:p>
            <a:r>
              <a:rPr lang="nl-BE" dirty="0">
                <a:solidFill>
                  <a:srgbClr val="FFFFFF"/>
                </a:solidFill>
              </a:rPr>
              <a:t>Vragenlijsten </a:t>
            </a:r>
          </a:p>
          <a:p>
            <a:r>
              <a:rPr lang="nl-BE" dirty="0">
                <a:solidFill>
                  <a:srgbClr val="FFFFFF"/>
                </a:solidFill>
              </a:rPr>
              <a:t>Raadplegen deskundigen</a:t>
            </a:r>
          </a:p>
          <a:p>
            <a:pPr lvl="1"/>
            <a:r>
              <a:rPr lang="nl-BE" sz="20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BE" sz="2000" dirty="0">
                <a:solidFill>
                  <a:srgbClr val="FFFFFF"/>
                </a:solidFill>
              </a:rPr>
              <a:t>Organisaties</a:t>
            </a:r>
          </a:p>
          <a:p>
            <a:pPr lvl="1"/>
            <a:r>
              <a:rPr lang="nl-BE" sz="20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BE" sz="2000" dirty="0">
                <a:solidFill>
                  <a:srgbClr val="FFFFFF"/>
                </a:solidFill>
              </a:rPr>
              <a:t>Docenten </a:t>
            </a:r>
          </a:p>
        </p:txBody>
      </p:sp>
    </p:spTree>
    <p:extLst>
      <p:ext uri="{BB962C8B-B14F-4D97-AF65-F5344CB8AC3E}">
        <p14:creationId xmlns:p14="http://schemas.microsoft.com/office/powerpoint/2010/main" val="395925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06143-3759-422E-94DF-039BD894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nl-BE" sz="3700"/>
              <a:t>observatielessen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244B4D-17E5-4FB4-8727-C3C980CD0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632204"/>
            <a:ext cx="4363595" cy="3593591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Sterk in natekenen – cultuurgebonden?</a:t>
            </a:r>
          </a:p>
          <a:p>
            <a:r>
              <a:rPr lang="nl-BE" dirty="0">
                <a:solidFill>
                  <a:srgbClr val="000000"/>
                </a:solidFill>
              </a:rPr>
              <a:t>Beschouwen</a:t>
            </a:r>
          </a:p>
          <a:p>
            <a:r>
              <a:rPr lang="nl-BE" dirty="0">
                <a:solidFill>
                  <a:srgbClr val="000000"/>
                </a:solidFill>
              </a:rPr>
              <a:t>Resultaat &gt; proces (</a:t>
            </a:r>
            <a:r>
              <a:rPr lang="nl-BE" dirty="0">
                <a:solidFill>
                  <a:srgbClr val="000000"/>
                </a:solidFill>
                <a:sym typeface="Wingdings" panose="05000000000000000000" pitchFamily="2" charset="2"/>
              </a:rPr>
              <a:t>)</a:t>
            </a:r>
          </a:p>
          <a:p>
            <a:r>
              <a:rPr lang="nl-BE" dirty="0">
                <a:solidFill>
                  <a:srgbClr val="000000"/>
                </a:solidFill>
                <a:sym typeface="Wingdings" panose="05000000000000000000" pitchFamily="2" charset="2"/>
              </a:rPr>
              <a:t>Ritme , creëren </a:t>
            </a:r>
          </a:p>
          <a:p>
            <a:r>
              <a:rPr lang="nl-BE" dirty="0">
                <a:solidFill>
                  <a:srgbClr val="000000"/>
                </a:solidFill>
                <a:sym typeface="Wingdings" panose="05000000000000000000" pitchFamily="2" charset="2"/>
              </a:rPr>
              <a:t>Schaamte primeert </a:t>
            </a:r>
            <a:endParaRPr lang="nl-BE" dirty="0">
              <a:solidFill>
                <a:srgbClr val="000000"/>
              </a:solidFill>
            </a:endParaRPr>
          </a:p>
          <a:p>
            <a:endParaRPr lang="nl-BE" dirty="0">
              <a:solidFill>
                <a:srgbClr val="000000"/>
              </a:solidFill>
            </a:endParaRPr>
          </a:p>
        </p:txBody>
      </p:sp>
      <p:pic>
        <p:nvPicPr>
          <p:cNvPr id="5" name="Afbeelding 4" descr="Afbeelding met buiten, grond&#10;&#10;Automatisch gegenereerde beschrijving">
            <a:extLst>
              <a:ext uri="{FF2B5EF4-FFF2-40B4-BE49-F238E27FC236}">
                <a16:creationId xmlns:a16="http://schemas.microsoft.com/office/drawing/2014/main" id="{C907B3A2-C312-444E-A572-F3AE0655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1"/>
          <a:stretch/>
        </p:blipFill>
        <p:spPr>
          <a:xfrm>
            <a:off x="4895850" y="1367500"/>
            <a:ext cx="6819523" cy="51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5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EC713-76E6-41A5-8EDB-C807C088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nl-BE" sz="3700"/>
              <a:t>vragenlijsten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BE092-E5C7-402A-8245-F555163B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1458578"/>
            <a:ext cx="3384330" cy="3940844"/>
          </a:xfrm>
        </p:spPr>
        <p:txBody>
          <a:bodyPr>
            <a:normAutofit/>
          </a:bodyPr>
          <a:lstStyle/>
          <a:p>
            <a:r>
              <a:rPr lang="nl-BE" dirty="0"/>
              <a:t>Keuze dansexpressie, beeld en muziek</a:t>
            </a:r>
          </a:p>
          <a:p>
            <a:r>
              <a:rPr lang="nl-BE" dirty="0"/>
              <a:t>Creatief, maar enkel beeld educatief</a:t>
            </a:r>
          </a:p>
          <a:p>
            <a:r>
              <a:rPr lang="nl-BE" dirty="0"/>
              <a:t>Sterk = geven</a:t>
            </a:r>
          </a:p>
          <a:p>
            <a:r>
              <a:rPr lang="nl-BE" dirty="0"/>
              <a:t>Enkele moeilijkheden</a:t>
            </a:r>
          </a:p>
          <a:p>
            <a:r>
              <a:rPr lang="nl-BE" dirty="0"/>
              <a:t>Bespreken de werken én hangen ze op in de klas (kritische noot)</a:t>
            </a:r>
          </a:p>
          <a:p>
            <a:endParaRPr lang="nl-BE" dirty="0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EB50AC12-96CA-44C2-8412-0E1A0A3E1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678933"/>
              </p:ext>
            </p:extLst>
          </p:nvPr>
        </p:nvGraphicFramePr>
        <p:xfrm>
          <a:off x="5279472" y="645107"/>
          <a:ext cx="5995465" cy="5594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220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3747E-C7AD-43F1-9702-5705A46E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804335"/>
            <a:ext cx="4232333" cy="1681709"/>
          </a:xfrm>
        </p:spPr>
        <p:txBody>
          <a:bodyPr anchor="ctr">
            <a:normAutofit/>
          </a:bodyPr>
          <a:lstStyle/>
          <a:p>
            <a:r>
              <a:rPr lang="nl-BE" sz="4800"/>
              <a:t>deskundigen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00" name="Picture 4" descr="Afbeeldingsresultaat voor logo vonk en visie">
            <a:extLst>
              <a:ext uri="{FF2B5EF4-FFF2-40B4-BE49-F238E27FC236}">
                <a16:creationId xmlns:a16="http://schemas.microsoft.com/office/drawing/2014/main" id="{AD168204-2391-48C3-9689-62490D787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17"/>
          <a:stretch/>
        </p:blipFill>
        <p:spPr bwMode="auto">
          <a:xfrm>
            <a:off x="5664999" y="370840"/>
            <a:ext cx="1979894" cy="1977488"/>
          </a:xfrm>
          <a:custGeom>
            <a:avLst/>
            <a:gdLst>
              <a:gd name="connsiteX0" fmla="*/ 965055 w 1930108"/>
              <a:gd name="connsiteY0" fmla="*/ 0 h 1927762"/>
              <a:gd name="connsiteX1" fmla="*/ 983782 w 1930108"/>
              <a:gd name="connsiteY1" fmla="*/ 1755 h 1927762"/>
              <a:gd name="connsiteX2" fmla="*/ 1001924 w 1930108"/>
              <a:gd name="connsiteY2" fmla="*/ 6437 h 1927762"/>
              <a:gd name="connsiteX3" fmla="*/ 1019481 w 1930108"/>
              <a:gd name="connsiteY3" fmla="*/ 13460 h 1927762"/>
              <a:gd name="connsiteX4" fmla="*/ 1037623 w 1930108"/>
              <a:gd name="connsiteY4" fmla="*/ 22239 h 1927762"/>
              <a:gd name="connsiteX5" fmla="*/ 1054595 w 1930108"/>
              <a:gd name="connsiteY5" fmla="*/ 32188 h 1927762"/>
              <a:gd name="connsiteX6" fmla="*/ 1072153 w 1930108"/>
              <a:gd name="connsiteY6" fmla="*/ 42722 h 1927762"/>
              <a:gd name="connsiteX7" fmla="*/ 1089710 w 1930108"/>
              <a:gd name="connsiteY7" fmla="*/ 52086 h 1927762"/>
              <a:gd name="connsiteX8" fmla="*/ 1107266 w 1930108"/>
              <a:gd name="connsiteY8" fmla="*/ 61450 h 1927762"/>
              <a:gd name="connsiteX9" fmla="*/ 1124238 w 1930108"/>
              <a:gd name="connsiteY9" fmla="*/ 68472 h 1927762"/>
              <a:gd name="connsiteX10" fmla="*/ 1142966 w 1930108"/>
              <a:gd name="connsiteY10" fmla="*/ 73154 h 1927762"/>
              <a:gd name="connsiteX11" fmla="*/ 1161108 w 1930108"/>
              <a:gd name="connsiteY11" fmla="*/ 75495 h 1927762"/>
              <a:gd name="connsiteX12" fmla="*/ 1180421 w 1930108"/>
              <a:gd name="connsiteY12" fmla="*/ 75495 h 1927762"/>
              <a:gd name="connsiteX13" fmla="*/ 1200319 w 1930108"/>
              <a:gd name="connsiteY13" fmla="*/ 74325 h 1927762"/>
              <a:gd name="connsiteX14" fmla="*/ 1220217 w 1930108"/>
              <a:gd name="connsiteY14" fmla="*/ 71984 h 1927762"/>
              <a:gd name="connsiteX15" fmla="*/ 1240115 w 1930108"/>
              <a:gd name="connsiteY15" fmla="*/ 69058 h 1927762"/>
              <a:gd name="connsiteX16" fmla="*/ 1260013 w 1930108"/>
              <a:gd name="connsiteY16" fmla="*/ 66717 h 1927762"/>
              <a:gd name="connsiteX17" fmla="*/ 1279911 w 1930108"/>
              <a:gd name="connsiteY17" fmla="*/ 64961 h 1927762"/>
              <a:gd name="connsiteX18" fmla="*/ 1298638 w 1930108"/>
              <a:gd name="connsiteY18" fmla="*/ 65546 h 1927762"/>
              <a:gd name="connsiteX19" fmla="*/ 1316781 w 1930108"/>
              <a:gd name="connsiteY19" fmla="*/ 67887 h 1927762"/>
              <a:gd name="connsiteX20" fmla="*/ 1334338 w 1930108"/>
              <a:gd name="connsiteY20" fmla="*/ 73154 h 1927762"/>
              <a:gd name="connsiteX21" fmla="*/ 1348969 w 1930108"/>
              <a:gd name="connsiteY21" fmla="*/ 80762 h 1927762"/>
              <a:gd name="connsiteX22" fmla="*/ 1363014 w 1930108"/>
              <a:gd name="connsiteY22" fmla="*/ 90712 h 1927762"/>
              <a:gd name="connsiteX23" fmla="*/ 1375304 w 1930108"/>
              <a:gd name="connsiteY23" fmla="*/ 102416 h 1927762"/>
              <a:gd name="connsiteX24" fmla="*/ 1387595 w 1930108"/>
              <a:gd name="connsiteY24" fmla="*/ 115876 h 1927762"/>
              <a:gd name="connsiteX25" fmla="*/ 1398714 w 1930108"/>
              <a:gd name="connsiteY25" fmla="*/ 129922 h 1927762"/>
              <a:gd name="connsiteX26" fmla="*/ 1409833 w 1930108"/>
              <a:gd name="connsiteY26" fmla="*/ 144553 h 1927762"/>
              <a:gd name="connsiteX27" fmla="*/ 1420953 w 1930108"/>
              <a:gd name="connsiteY27" fmla="*/ 159184 h 1927762"/>
              <a:gd name="connsiteX28" fmla="*/ 1432072 w 1930108"/>
              <a:gd name="connsiteY28" fmla="*/ 173229 h 1927762"/>
              <a:gd name="connsiteX29" fmla="*/ 1443777 w 1930108"/>
              <a:gd name="connsiteY29" fmla="*/ 186689 h 1927762"/>
              <a:gd name="connsiteX30" fmla="*/ 1457238 w 1930108"/>
              <a:gd name="connsiteY30" fmla="*/ 198395 h 1927762"/>
              <a:gd name="connsiteX31" fmla="*/ 1470113 w 1930108"/>
              <a:gd name="connsiteY31" fmla="*/ 208929 h 1927762"/>
              <a:gd name="connsiteX32" fmla="*/ 1484744 w 1930108"/>
              <a:gd name="connsiteY32" fmla="*/ 217122 h 1927762"/>
              <a:gd name="connsiteX33" fmla="*/ 1500545 w 1930108"/>
              <a:gd name="connsiteY33" fmla="*/ 224145 h 1927762"/>
              <a:gd name="connsiteX34" fmla="*/ 1517517 w 1930108"/>
              <a:gd name="connsiteY34" fmla="*/ 229997 h 1927762"/>
              <a:gd name="connsiteX35" fmla="*/ 1535073 w 1930108"/>
              <a:gd name="connsiteY35" fmla="*/ 235264 h 1927762"/>
              <a:gd name="connsiteX36" fmla="*/ 1552631 w 1930108"/>
              <a:gd name="connsiteY36" fmla="*/ 239946 h 1927762"/>
              <a:gd name="connsiteX37" fmla="*/ 1570773 w 1930108"/>
              <a:gd name="connsiteY37" fmla="*/ 244628 h 1927762"/>
              <a:gd name="connsiteX38" fmla="*/ 1587745 w 1930108"/>
              <a:gd name="connsiteY38" fmla="*/ 249895 h 1927762"/>
              <a:gd name="connsiteX39" fmla="*/ 1604717 w 1930108"/>
              <a:gd name="connsiteY39" fmla="*/ 255747 h 1927762"/>
              <a:gd name="connsiteX40" fmla="*/ 1620518 w 1930108"/>
              <a:gd name="connsiteY40" fmla="*/ 262771 h 1927762"/>
              <a:gd name="connsiteX41" fmla="*/ 1634564 w 1930108"/>
              <a:gd name="connsiteY41" fmla="*/ 271549 h 1927762"/>
              <a:gd name="connsiteX42" fmla="*/ 1647440 w 1930108"/>
              <a:gd name="connsiteY42" fmla="*/ 282083 h 1927762"/>
              <a:gd name="connsiteX43" fmla="*/ 1657973 w 1930108"/>
              <a:gd name="connsiteY43" fmla="*/ 294958 h 1927762"/>
              <a:gd name="connsiteX44" fmla="*/ 1666752 w 1930108"/>
              <a:gd name="connsiteY44" fmla="*/ 309004 h 1927762"/>
              <a:gd name="connsiteX45" fmla="*/ 1673775 w 1930108"/>
              <a:gd name="connsiteY45" fmla="*/ 324805 h 1927762"/>
              <a:gd name="connsiteX46" fmla="*/ 1679627 w 1930108"/>
              <a:gd name="connsiteY46" fmla="*/ 341777 h 1927762"/>
              <a:gd name="connsiteX47" fmla="*/ 1684894 w 1930108"/>
              <a:gd name="connsiteY47" fmla="*/ 358749 h 1927762"/>
              <a:gd name="connsiteX48" fmla="*/ 1689576 w 1930108"/>
              <a:gd name="connsiteY48" fmla="*/ 376891 h 1927762"/>
              <a:gd name="connsiteX49" fmla="*/ 1694258 w 1930108"/>
              <a:gd name="connsiteY49" fmla="*/ 394448 h 1927762"/>
              <a:gd name="connsiteX50" fmla="*/ 1699525 w 1930108"/>
              <a:gd name="connsiteY50" fmla="*/ 412005 h 1927762"/>
              <a:gd name="connsiteX51" fmla="*/ 1705377 w 1930108"/>
              <a:gd name="connsiteY51" fmla="*/ 428977 h 1927762"/>
              <a:gd name="connsiteX52" fmla="*/ 1712400 w 1930108"/>
              <a:gd name="connsiteY52" fmla="*/ 444779 h 1927762"/>
              <a:gd name="connsiteX53" fmla="*/ 1720594 w 1930108"/>
              <a:gd name="connsiteY53" fmla="*/ 459409 h 1927762"/>
              <a:gd name="connsiteX54" fmla="*/ 1731128 w 1930108"/>
              <a:gd name="connsiteY54" fmla="*/ 472285 h 1927762"/>
              <a:gd name="connsiteX55" fmla="*/ 1742833 w 1930108"/>
              <a:gd name="connsiteY55" fmla="*/ 485745 h 1927762"/>
              <a:gd name="connsiteX56" fmla="*/ 1756293 w 1930108"/>
              <a:gd name="connsiteY56" fmla="*/ 497449 h 1927762"/>
              <a:gd name="connsiteX57" fmla="*/ 1770339 w 1930108"/>
              <a:gd name="connsiteY57" fmla="*/ 508569 h 1927762"/>
              <a:gd name="connsiteX58" fmla="*/ 1785555 w 1930108"/>
              <a:gd name="connsiteY58" fmla="*/ 519688 h 1927762"/>
              <a:gd name="connsiteX59" fmla="*/ 1800186 w 1930108"/>
              <a:gd name="connsiteY59" fmla="*/ 530807 h 1927762"/>
              <a:gd name="connsiteX60" fmla="*/ 1814232 w 1930108"/>
              <a:gd name="connsiteY60" fmla="*/ 541928 h 1927762"/>
              <a:gd name="connsiteX61" fmla="*/ 1827691 w 1930108"/>
              <a:gd name="connsiteY61" fmla="*/ 554217 h 1927762"/>
              <a:gd name="connsiteX62" fmla="*/ 1839397 w 1930108"/>
              <a:gd name="connsiteY62" fmla="*/ 566507 h 1927762"/>
              <a:gd name="connsiteX63" fmla="*/ 1849346 w 1930108"/>
              <a:gd name="connsiteY63" fmla="*/ 580553 h 1927762"/>
              <a:gd name="connsiteX64" fmla="*/ 1856954 w 1930108"/>
              <a:gd name="connsiteY64" fmla="*/ 595183 h 1927762"/>
              <a:gd name="connsiteX65" fmla="*/ 1862221 w 1930108"/>
              <a:gd name="connsiteY65" fmla="*/ 612741 h 1927762"/>
              <a:gd name="connsiteX66" fmla="*/ 1864562 w 1930108"/>
              <a:gd name="connsiteY66" fmla="*/ 630883 h 1927762"/>
              <a:gd name="connsiteX67" fmla="*/ 1865147 w 1930108"/>
              <a:gd name="connsiteY67" fmla="*/ 649610 h 1927762"/>
              <a:gd name="connsiteX68" fmla="*/ 1863391 w 1930108"/>
              <a:gd name="connsiteY68" fmla="*/ 669508 h 1927762"/>
              <a:gd name="connsiteX69" fmla="*/ 1861050 w 1930108"/>
              <a:gd name="connsiteY69" fmla="*/ 689406 h 1927762"/>
              <a:gd name="connsiteX70" fmla="*/ 1858124 w 1930108"/>
              <a:gd name="connsiteY70" fmla="*/ 709304 h 1927762"/>
              <a:gd name="connsiteX71" fmla="*/ 1855783 w 1930108"/>
              <a:gd name="connsiteY71" fmla="*/ 729202 h 1927762"/>
              <a:gd name="connsiteX72" fmla="*/ 1854613 w 1930108"/>
              <a:gd name="connsiteY72" fmla="*/ 749100 h 1927762"/>
              <a:gd name="connsiteX73" fmla="*/ 1854613 w 1930108"/>
              <a:gd name="connsiteY73" fmla="*/ 768413 h 1927762"/>
              <a:gd name="connsiteX74" fmla="*/ 1856954 w 1930108"/>
              <a:gd name="connsiteY74" fmla="*/ 786555 h 1927762"/>
              <a:gd name="connsiteX75" fmla="*/ 1861635 w 1930108"/>
              <a:gd name="connsiteY75" fmla="*/ 804697 h 1927762"/>
              <a:gd name="connsiteX76" fmla="*/ 1868658 w 1930108"/>
              <a:gd name="connsiteY76" fmla="*/ 821669 h 1927762"/>
              <a:gd name="connsiteX77" fmla="*/ 1878023 w 1930108"/>
              <a:gd name="connsiteY77" fmla="*/ 839226 h 1927762"/>
              <a:gd name="connsiteX78" fmla="*/ 1887386 w 1930108"/>
              <a:gd name="connsiteY78" fmla="*/ 856784 h 1927762"/>
              <a:gd name="connsiteX79" fmla="*/ 1897920 w 1930108"/>
              <a:gd name="connsiteY79" fmla="*/ 874340 h 1927762"/>
              <a:gd name="connsiteX80" fmla="*/ 1907869 w 1930108"/>
              <a:gd name="connsiteY80" fmla="*/ 891312 h 1927762"/>
              <a:gd name="connsiteX81" fmla="*/ 1916648 w 1930108"/>
              <a:gd name="connsiteY81" fmla="*/ 909454 h 1927762"/>
              <a:gd name="connsiteX82" fmla="*/ 1923670 w 1930108"/>
              <a:gd name="connsiteY82" fmla="*/ 927012 h 1927762"/>
              <a:gd name="connsiteX83" fmla="*/ 1928352 w 1930108"/>
              <a:gd name="connsiteY83" fmla="*/ 945154 h 1927762"/>
              <a:gd name="connsiteX84" fmla="*/ 1930108 w 1930108"/>
              <a:gd name="connsiteY84" fmla="*/ 963881 h 1927762"/>
              <a:gd name="connsiteX85" fmla="*/ 1928352 w 1930108"/>
              <a:gd name="connsiteY85" fmla="*/ 982608 h 1927762"/>
              <a:gd name="connsiteX86" fmla="*/ 1923670 w 1930108"/>
              <a:gd name="connsiteY86" fmla="*/ 1000751 h 1927762"/>
              <a:gd name="connsiteX87" fmla="*/ 1916648 w 1930108"/>
              <a:gd name="connsiteY87" fmla="*/ 1018308 h 1927762"/>
              <a:gd name="connsiteX88" fmla="*/ 1907869 w 1930108"/>
              <a:gd name="connsiteY88" fmla="*/ 1036450 h 1927762"/>
              <a:gd name="connsiteX89" fmla="*/ 1897920 w 1930108"/>
              <a:gd name="connsiteY89" fmla="*/ 1053422 h 1927762"/>
              <a:gd name="connsiteX90" fmla="*/ 1887386 w 1930108"/>
              <a:gd name="connsiteY90" fmla="*/ 1070980 h 1927762"/>
              <a:gd name="connsiteX91" fmla="*/ 1878023 w 1930108"/>
              <a:gd name="connsiteY91" fmla="*/ 1088536 h 1927762"/>
              <a:gd name="connsiteX92" fmla="*/ 1868658 w 1930108"/>
              <a:gd name="connsiteY92" fmla="*/ 1106093 h 1927762"/>
              <a:gd name="connsiteX93" fmla="*/ 1861635 w 1930108"/>
              <a:gd name="connsiteY93" fmla="*/ 1123065 h 1927762"/>
              <a:gd name="connsiteX94" fmla="*/ 1856954 w 1930108"/>
              <a:gd name="connsiteY94" fmla="*/ 1141208 h 1927762"/>
              <a:gd name="connsiteX95" fmla="*/ 1854613 w 1930108"/>
              <a:gd name="connsiteY95" fmla="*/ 1159349 h 1927762"/>
              <a:gd name="connsiteX96" fmla="*/ 1854613 w 1930108"/>
              <a:gd name="connsiteY96" fmla="*/ 1178662 h 1927762"/>
              <a:gd name="connsiteX97" fmla="*/ 1855783 w 1930108"/>
              <a:gd name="connsiteY97" fmla="*/ 1198560 h 1927762"/>
              <a:gd name="connsiteX98" fmla="*/ 1858124 w 1930108"/>
              <a:gd name="connsiteY98" fmla="*/ 1218458 h 1927762"/>
              <a:gd name="connsiteX99" fmla="*/ 1861050 w 1930108"/>
              <a:gd name="connsiteY99" fmla="*/ 1238356 h 1927762"/>
              <a:gd name="connsiteX100" fmla="*/ 1863391 w 1930108"/>
              <a:gd name="connsiteY100" fmla="*/ 1258254 h 1927762"/>
              <a:gd name="connsiteX101" fmla="*/ 1865147 w 1930108"/>
              <a:gd name="connsiteY101" fmla="*/ 1278152 h 1927762"/>
              <a:gd name="connsiteX102" fmla="*/ 1864562 w 1930108"/>
              <a:gd name="connsiteY102" fmla="*/ 1296880 h 1927762"/>
              <a:gd name="connsiteX103" fmla="*/ 1862221 w 1930108"/>
              <a:gd name="connsiteY103" fmla="*/ 1315022 h 1927762"/>
              <a:gd name="connsiteX104" fmla="*/ 1856954 w 1930108"/>
              <a:gd name="connsiteY104" fmla="*/ 1332579 h 1927762"/>
              <a:gd name="connsiteX105" fmla="*/ 1849346 w 1930108"/>
              <a:gd name="connsiteY105" fmla="*/ 1347210 h 1927762"/>
              <a:gd name="connsiteX106" fmla="*/ 1839397 w 1930108"/>
              <a:gd name="connsiteY106" fmla="*/ 1361256 h 1927762"/>
              <a:gd name="connsiteX107" fmla="*/ 1827691 w 1930108"/>
              <a:gd name="connsiteY107" fmla="*/ 1373545 h 1927762"/>
              <a:gd name="connsiteX108" fmla="*/ 1814232 w 1930108"/>
              <a:gd name="connsiteY108" fmla="*/ 1385835 h 1927762"/>
              <a:gd name="connsiteX109" fmla="*/ 1800186 w 1930108"/>
              <a:gd name="connsiteY109" fmla="*/ 1396955 h 1927762"/>
              <a:gd name="connsiteX110" fmla="*/ 1785555 w 1930108"/>
              <a:gd name="connsiteY110" fmla="*/ 1408074 h 1927762"/>
              <a:gd name="connsiteX111" fmla="*/ 1770339 w 1930108"/>
              <a:gd name="connsiteY111" fmla="*/ 1419194 h 1927762"/>
              <a:gd name="connsiteX112" fmla="*/ 1756293 w 1930108"/>
              <a:gd name="connsiteY112" fmla="*/ 1430313 h 1927762"/>
              <a:gd name="connsiteX113" fmla="*/ 1742833 w 1930108"/>
              <a:gd name="connsiteY113" fmla="*/ 1442017 h 1927762"/>
              <a:gd name="connsiteX114" fmla="*/ 1731128 w 1930108"/>
              <a:gd name="connsiteY114" fmla="*/ 1455478 h 1927762"/>
              <a:gd name="connsiteX115" fmla="*/ 1720594 w 1930108"/>
              <a:gd name="connsiteY115" fmla="*/ 1468353 h 1927762"/>
              <a:gd name="connsiteX116" fmla="*/ 1712400 w 1930108"/>
              <a:gd name="connsiteY116" fmla="*/ 1482984 h 1927762"/>
              <a:gd name="connsiteX117" fmla="*/ 1705377 w 1930108"/>
              <a:gd name="connsiteY117" fmla="*/ 1498785 h 1927762"/>
              <a:gd name="connsiteX118" fmla="*/ 1699525 w 1930108"/>
              <a:gd name="connsiteY118" fmla="*/ 1515757 h 1927762"/>
              <a:gd name="connsiteX119" fmla="*/ 1694258 w 1930108"/>
              <a:gd name="connsiteY119" fmla="*/ 1533315 h 1927762"/>
              <a:gd name="connsiteX120" fmla="*/ 1689576 w 1930108"/>
              <a:gd name="connsiteY120" fmla="*/ 1550871 h 1927762"/>
              <a:gd name="connsiteX121" fmla="*/ 1684894 w 1930108"/>
              <a:gd name="connsiteY121" fmla="*/ 1569014 h 1927762"/>
              <a:gd name="connsiteX122" fmla="*/ 1679627 w 1930108"/>
              <a:gd name="connsiteY122" fmla="*/ 1585985 h 1927762"/>
              <a:gd name="connsiteX123" fmla="*/ 1673775 w 1930108"/>
              <a:gd name="connsiteY123" fmla="*/ 1602957 h 1927762"/>
              <a:gd name="connsiteX124" fmla="*/ 1666752 w 1930108"/>
              <a:gd name="connsiteY124" fmla="*/ 1618758 h 1927762"/>
              <a:gd name="connsiteX125" fmla="*/ 1657973 w 1930108"/>
              <a:gd name="connsiteY125" fmla="*/ 1632804 h 1927762"/>
              <a:gd name="connsiteX126" fmla="*/ 1647440 w 1930108"/>
              <a:gd name="connsiteY126" fmla="*/ 1645679 h 1927762"/>
              <a:gd name="connsiteX127" fmla="*/ 1634564 w 1930108"/>
              <a:gd name="connsiteY127" fmla="*/ 1656213 h 1927762"/>
              <a:gd name="connsiteX128" fmla="*/ 1620518 w 1930108"/>
              <a:gd name="connsiteY128" fmla="*/ 1664992 h 1927762"/>
              <a:gd name="connsiteX129" fmla="*/ 1604717 w 1930108"/>
              <a:gd name="connsiteY129" fmla="*/ 1672015 h 1927762"/>
              <a:gd name="connsiteX130" fmla="*/ 1587745 w 1930108"/>
              <a:gd name="connsiteY130" fmla="*/ 1677867 h 1927762"/>
              <a:gd name="connsiteX131" fmla="*/ 1570773 w 1930108"/>
              <a:gd name="connsiteY131" fmla="*/ 1683134 h 1927762"/>
              <a:gd name="connsiteX132" fmla="*/ 1552631 w 1930108"/>
              <a:gd name="connsiteY132" fmla="*/ 1687816 h 1927762"/>
              <a:gd name="connsiteX133" fmla="*/ 1535073 w 1930108"/>
              <a:gd name="connsiteY133" fmla="*/ 1692498 h 1927762"/>
              <a:gd name="connsiteX134" fmla="*/ 1517517 w 1930108"/>
              <a:gd name="connsiteY134" fmla="*/ 1697766 h 1927762"/>
              <a:gd name="connsiteX135" fmla="*/ 1500545 w 1930108"/>
              <a:gd name="connsiteY135" fmla="*/ 1703618 h 1927762"/>
              <a:gd name="connsiteX136" fmla="*/ 1484744 w 1930108"/>
              <a:gd name="connsiteY136" fmla="*/ 1710641 h 1927762"/>
              <a:gd name="connsiteX137" fmla="*/ 1470113 w 1930108"/>
              <a:gd name="connsiteY137" fmla="*/ 1718834 h 1927762"/>
              <a:gd name="connsiteX138" fmla="*/ 1457238 w 1930108"/>
              <a:gd name="connsiteY138" fmla="*/ 1729368 h 1927762"/>
              <a:gd name="connsiteX139" fmla="*/ 1443777 w 1930108"/>
              <a:gd name="connsiteY139" fmla="*/ 1741073 h 1927762"/>
              <a:gd name="connsiteX140" fmla="*/ 1432072 w 1930108"/>
              <a:gd name="connsiteY140" fmla="*/ 1754533 h 1927762"/>
              <a:gd name="connsiteX141" fmla="*/ 1420953 w 1930108"/>
              <a:gd name="connsiteY141" fmla="*/ 1768579 h 1927762"/>
              <a:gd name="connsiteX142" fmla="*/ 1409833 w 1930108"/>
              <a:gd name="connsiteY142" fmla="*/ 1783209 h 1927762"/>
              <a:gd name="connsiteX143" fmla="*/ 1398714 w 1930108"/>
              <a:gd name="connsiteY143" fmla="*/ 1797840 h 1927762"/>
              <a:gd name="connsiteX144" fmla="*/ 1387595 w 1930108"/>
              <a:gd name="connsiteY144" fmla="*/ 1811886 h 1927762"/>
              <a:gd name="connsiteX145" fmla="*/ 1375304 w 1930108"/>
              <a:gd name="connsiteY145" fmla="*/ 1825346 h 1927762"/>
              <a:gd name="connsiteX146" fmla="*/ 1363014 w 1930108"/>
              <a:gd name="connsiteY146" fmla="*/ 1837051 h 1927762"/>
              <a:gd name="connsiteX147" fmla="*/ 1348969 w 1930108"/>
              <a:gd name="connsiteY147" fmla="*/ 1847000 h 1927762"/>
              <a:gd name="connsiteX148" fmla="*/ 1334338 w 1930108"/>
              <a:gd name="connsiteY148" fmla="*/ 1854608 h 1927762"/>
              <a:gd name="connsiteX149" fmla="*/ 1316781 w 1930108"/>
              <a:gd name="connsiteY149" fmla="*/ 1859875 h 1927762"/>
              <a:gd name="connsiteX150" fmla="*/ 1298638 w 1930108"/>
              <a:gd name="connsiteY150" fmla="*/ 1862216 h 1927762"/>
              <a:gd name="connsiteX151" fmla="*/ 1279911 w 1930108"/>
              <a:gd name="connsiteY151" fmla="*/ 1862801 h 1927762"/>
              <a:gd name="connsiteX152" fmla="*/ 1260013 w 1930108"/>
              <a:gd name="connsiteY152" fmla="*/ 1861046 h 1927762"/>
              <a:gd name="connsiteX153" fmla="*/ 1240115 w 1930108"/>
              <a:gd name="connsiteY153" fmla="*/ 1858705 h 1927762"/>
              <a:gd name="connsiteX154" fmla="*/ 1220217 w 1930108"/>
              <a:gd name="connsiteY154" fmla="*/ 1855778 h 1927762"/>
              <a:gd name="connsiteX155" fmla="*/ 1200319 w 1930108"/>
              <a:gd name="connsiteY155" fmla="*/ 1853438 h 1927762"/>
              <a:gd name="connsiteX156" fmla="*/ 1180421 w 1930108"/>
              <a:gd name="connsiteY156" fmla="*/ 1852267 h 1927762"/>
              <a:gd name="connsiteX157" fmla="*/ 1161108 w 1930108"/>
              <a:gd name="connsiteY157" fmla="*/ 1852267 h 1927762"/>
              <a:gd name="connsiteX158" fmla="*/ 1142966 w 1930108"/>
              <a:gd name="connsiteY158" fmla="*/ 1854608 h 1927762"/>
              <a:gd name="connsiteX159" fmla="*/ 1124238 w 1930108"/>
              <a:gd name="connsiteY159" fmla="*/ 1859290 h 1927762"/>
              <a:gd name="connsiteX160" fmla="*/ 1107266 w 1930108"/>
              <a:gd name="connsiteY160" fmla="*/ 1866313 h 1927762"/>
              <a:gd name="connsiteX161" fmla="*/ 1089710 w 1930108"/>
              <a:gd name="connsiteY161" fmla="*/ 1875677 h 1927762"/>
              <a:gd name="connsiteX162" fmla="*/ 1072153 w 1930108"/>
              <a:gd name="connsiteY162" fmla="*/ 1885041 h 1927762"/>
              <a:gd name="connsiteX163" fmla="*/ 1054595 w 1930108"/>
              <a:gd name="connsiteY163" fmla="*/ 1895574 h 1927762"/>
              <a:gd name="connsiteX164" fmla="*/ 1037623 w 1930108"/>
              <a:gd name="connsiteY164" fmla="*/ 1905524 h 1927762"/>
              <a:gd name="connsiteX165" fmla="*/ 1019481 w 1930108"/>
              <a:gd name="connsiteY165" fmla="*/ 1914302 h 1927762"/>
              <a:gd name="connsiteX166" fmla="*/ 1001924 w 1930108"/>
              <a:gd name="connsiteY166" fmla="*/ 1921325 h 1927762"/>
              <a:gd name="connsiteX167" fmla="*/ 983782 w 1930108"/>
              <a:gd name="connsiteY167" fmla="*/ 1926007 h 1927762"/>
              <a:gd name="connsiteX168" fmla="*/ 965055 w 1930108"/>
              <a:gd name="connsiteY168" fmla="*/ 1927762 h 1927762"/>
              <a:gd name="connsiteX169" fmla="*/ 946327 w 1930108"/>
              <a:gd name="connsiteY169" fmla="*/ 1926007 h 1927762"/>
              <a:gd name="connsiteX170" fmla="*/ 928184 w 1930108"/>
              <a:gd name="connsiteY170" fmla="*/ 1921325 h 1927762"/>
              <a:gd name="connsiteX171" fmla="*/ 910628 w 1930108"/>
              <a:gd name="connsiteY171" fmla="*/ 1914302 h 1927762"/>
              <a:gd name="connsiteX172" fmla="*/ 892485 w 1930108"/>
              <a:gd name="connsiteY172" fmla="*/ 1905524 h 1927762"/>
              <a:gd name="connsiteX173" fmla="*/ 875513 w 1930108"/>
              <a:gd name="connsiteY173" fmla="*/ 1895574 h 1927762"/>
              <a:gd name="connsiteX174" fmla="*/ 857956 w 1930108"/>
              <a:gd name="connsiteY174" fmla="*/ 1885041 h 1927762"/>
              <a:gd name="connsiteX175" fmla="*/ 840399 w 1930108"/>
              <a:gd name="connsiteY175" fmla="*/ 1875677 h 1927762"/>
              <a:gd name="connsiteX176" fmla="*/ 822842 w 1930108"/>
              <a:gd name="connsiteY176" fmla="*/ 1866313 h 1927762"/>
              <a:gd name="connsiteX177" fmla="*/ 805286 w 1930108"/>
              <a:gd name="connsiteY177" fmla="*/ 1859290 h 1927762"/>
              <a:gd name="connsiteX178" fmla="*/ 787143 w 1930108"/>
              <a:gd name="connsiteY178" fmla="*/ 1854608 h 1927762"/>
              <a:gd name="connsiteX179" fmla="*/ 769000 w 1930108"/>
              <a:gd name="connsiteY179" fmla="*/ 1852267 h 1927762"/>
              <a:gd name="connsiteX180" fmla="*/ 749687 w 1930108"/>
              <a:gd name="connsiteY180" fmla="*/ 1852267 h 1927762"/>
              <a:gd name="connsiteX181" fmla="*/ 729789 w 1930108"/>
              <a:gd name="connsiteY181" fmla="*/ 1853438 h 1927762"/>
              <a:gd name="connsiteX182" fmla="*/ 709892 w 1930108"/>
              <a:gd name="connsiteY182" fmla="*/ 1855778 h 1927762"/>
              <a:gd name="connsiteX183" fmla="*/ 689993 w 1930108"/>
              <a:gd name="connsiteY183" fmla="*/ 1858705 h 1927762"/>
              <a:gd name="connsiteX184" fmla="*/ 670095 w 1930108"/>
              <a:gd name="connsiteY184" fmla="*/ 1861046 h 1927762"/>
              <a:gd name="connsiteX185" fmla="*/ 650197 w 1930108"/>
              <a:gd name="connsiteY185" fmla="*/ 1862801 h 1927762"/>
              <a:gd name="connsiteX186" fmla="*/ 631470 w 1930108"/>
              <a:gd name="connsiteY186" fmla="*/ 1862216 h 1927762"/>
              <a:gd name="connsiteX187" fmla="*/ 613328 w 1930108"/>
              <a:gd name="connsiteY187" fmla="*/ 1859875 h 1927762"/>
              <a:gd name="connsiteX188" fmla="*/ 595771 w 1930108"/>
              <a:gd name="connsiteY188" fmla="*/ 1854608 h 1927762"/>
              <a:gd name="connsiteX189" fmla="*/ 581140 w 1930108"/>
              <a:gd name="connsiteY189" fmla="*/ 1847000 h 1927762"/>
              <a:gd name="connsiteX190" fmla="*/ 567094 w 1930108"/>
              <a:gd name="connsiteY190" fmla="*/ 1837051 h 1927762"/>
              <a:gd name="connsiteX191" fmla="*/ 554804 w 1930108"/>
              <a:gd name="connsiteY191" fmla="*/ 1825346 h 1927762"/>
              <a:gd name="connsiteX192" fmla="*/ 542514 w 1930108"/>
              <a:gd name="connsiteY192" fmla="*/ 1811886 h 1927762"/>
              <a:gd name="connsiteX193" fmla="*/ 531394 w 1930108"/>
              <a:gd name="connsiteY193" fmla="*/ 1797840 h 1927762"/>
              <a:gd name="connsiteX194" fmla="*/ 520275 w 1930108"/>
              <a:gd name="connsiteY194" fmla="*/ 1783209 h 1927762"/>
              <a:gd name="connsiteX195" fmla="*/ 509156 w 1930108"/>
              <a:gd name="connsiteY195" fmla="*/ 1768579 h 1927762"/>
              <a:gd name="connsiteX196" fmla="*/ 498036 w 1930108"/>
              <a:gd name="connsiteY196" fmla="*/ 1754533 h 1927762"/>
              <a:gd name="connsiteX197" fmla="*/ 486331 w 1930108"/>
              <a:gd name="connsiteY197" fmla="*/ 1741073 h 1927762"/>
              <a:gd name="connsiteX198" fmla="*/ 472871 w 1930108"/>
              <a:gd name="connsiteY198" fmla="*/ 1729368 h 1927762"/>
              <a:gd name="connsiteX199" fmla="*/ 459996 w 1930108"/>
              <a:gd name="connsiteY199" fmla="*/ 1718834 h 1927762"/>
              <a:gd name="connsiteX200" fmla="*/ 445365 w 1930108"/>
              <a:gd name="connsiteY200" fmla="*/ 1710641 h 1927762"/>
              <a:gd name="connsiteX201" fmla="*/ 429563 w 1930108"/>
              <a:gd name="connsiteY201" fmla="*/ 1703618 h 1927762"/>
              <a:gd name="connsiteX202" fmla="*/ 412592 w 1930108"/>
              <a:gd name="connsiteY202" fmla="*/ 1697766 h 1927762"/>
              <a:gd name="connsiteX203" fmla="*/ 395034 w 1930108"/>
              <a:gd name="connsiteY203" fmla="*/ 1692498 h 1927762"/>
              <a:gd name="connsiteX204" fmla="*/ 377478 w 1930108"/>
              <a:gd name="connsiteY204" fmla="*/ 1687816 h 1927762"/>
              <a:gd name="connsiteX205" fmla="*/ 359335 w 1930108"/>
              <a:gd name="connsiteY205" fmla="*/ 1683134 h 1927762"/>
              <a:gd name="connsiteX206" fmla="*/ 342364 w 1930108"/>
              <a:gd name="connsiteY206" fmla="*/ 1677867 h 1927762"/>
              <a:gd name="connsiteX207" fmla="*/ 325391 w 1930108"/>
              <a:gd name="connsiteY207" fmla="*/ 1672015 h 1927762"/>
              <a:gd name="connsiteX208" fmla="*/ 309591 w 1930108"/>
              <a:gd name="connsiteY208" fmla="*/ 1664992 h 1927762"/>
              <a:gd name="connsiteX209" fmla="*/ 295544 w 1930108"/>
              <a:gd name="connsiteY209" fmla="*/ 1656213 h 1927762"/>
              <a:gd name="connsiteX210" fmla="*/ 282669 w 1930108"/>
              <a:gd name="connsiteY210" fmla="*/ 1645679 h 1927762"/>
              <a:gd name="connsiteX211" fmla="*/ 272135 w 1930108"/>
              <a:gd name="connsiteY211" fmla="*/ 1632804 h 1927762"/>
              <a:gd name="connsiteX212" fmla="*/ 263357 w 1930108"/>
              <a:gd name="connsiteY212" fmla="*/ 1618758 h 1927762"/>
              <a:gd name="connsiteX213" fmla="*/ 256334 w 1930108"/>
              <a:gd name="connsiteY213" fmla="*/ 1602957 h 1927762"/>
              <a:gd name="connsiteX214" fmla="*/ 250482 w 1930108"/>
              <a:gd name="connsiteY214" fmla="*/ 1585985 h 1927762"/>
              <a:gd name="connsiteX215" fmla="*/ 245215 w 1930108"/>
              <a:gd name="connsiteY215" fmla="*/ 1569014 h 1927762"/>
              <a:gd name="connsiteX216" fmla="*/ 240533 w 1930108"/>
              <a:gd name="connsiteY216" fmla="*/ 1550871 h 1927762"/>
              <a:gd name="connsiteX217" fmla="*/ 235850 w 1930108"/>
              <a:gd name="connsiteY217" fmla="*/ 1533315 h 1927762"/>
              <a:gd name="connsiteX218" fmla="*/ 230583 w 1930108"/>
              <a:gd name="connsiteY218" fmla="*/ 1515757 h 1927762"/>
              <a:gd name="connsiteX219" fmla="*/ 224731 w 1930108"/>
              <a:gd name="connsiteY219" fmla="*/ 1498785 h 1927762"/>
              <a:gd name="connsiteX220" fmla="*/ 217708 w 1930108"/>
              <a:gd name="connsiteY220" fmla="*/ 1482984 h 1927762"/>
              <a:gd name="connsiteX221" fmla="*/ 209515 w 1930108"/>
              <a:gd name="connsiteY221" fmla="*/ 1468353 h 1927762"/>
              <a:gd name="connsiteX222" fmla="*/ 198981 w 1930108"/>
              <a:gd name="connsiteY222" fmla="*/ 1455478 h 1927762"/>
              <a:gd name="connsiteX223" fmla="*/ 187276 w 1930108"/>
              <a:gd name="connsiteY223" fmla="*/ 1442017 h 1927762"/>
              <a:gd name="connsiteX224" fmla="*/ 173816 w 1930108"/>
              <a:gd name="connsiteY224" fmla="*/ 1430313 h 1927762"/>
              <a:gd name="connsiteX225" fmla="*/ 159184 w 1930108"/>
              <a:gd name="connsiteY225" fmla="*/ 1419194 h 1927762"/>
              <a:gd name="connsiteX226" fmla="*/ 144554 w 1930108"/>
              <a:gd name="connsiteY226" fmla="*/ 1408074 h 1927762"/>
              <a:gd name="connsiteX227" fmla="*/ 129923 w 1930108"/>
              <a:gd name="connsiteY227" fmla="*/ 1396955 h 1927762"/>
              <a:gd name="connsiteX228" fmla="*/ 115877 w 1930108"/>
              <a:gd name="connsiteY228" fmla="*/ 1385835 h 1927762"/>
              <a:gd name="connsiteX229" fmla="*/ 102417 w 1930108"/>
              <a:gd name="connsiteY229" fmla="*/ 1373545 h 1927762"/>
              <a:gd name="connsiteX230" fmla="*/ 90712 w 1930108"/>
              <a:gd name="connsiteY230" fmla="*/ 1361256 h 1927762"/>
              <a:gd name="connsiteX231" fmla="*/ 80763 w 1930108"/>
              <a:gd name="connsiteY231" fmla="*/ 1347210 h 1927762"/>
              <a:gd name="connsiteX232" fmla="*/ 73155 w 1930108"/>
              <a:gd name="connsiteY232" fmla="*/ 1332579 h 1927762"/>
              <a:gd name="connsiteX233" fmla="*/ 67888 w 1930108"/>
              <a:gd name="connsiteY233" fmla="*/ 1315022 h 1927762"/>
              <a:gd name="connsiteX234" fmla="*/ 65547 w 1930108"/>
              <a:gd name="connsiteY234" fmla="*/ 1296880 h 1927762"/>
              <a:gd name="connsiteX235" fmla="*/ 64961 w 1930108"/>
              <a:gd name="connsiteY235" fmla="*/ 1278152 h 1927762"/>
              <a:gd name="connsiteX236" fmla="*/ 66717 w 1930108"/>
              <a:gd name="connsiteY236" fmla="*/ 1258254 h 1927762"/>
              <a:gd name="connsiteX237" fmla="*/ 69058 w 1930108"/>
              <a:gd name="connsiteY237" fmla="*/ 1238356 h 1927762"/>
              <a:gd name="connsiteX238" fmla="*/ 71984 w 1930108"/>
              <a:gd name="connsiteY238" fmla="*/ 1218458 h 1927762"/>
              <a:gd name="connsiteX239" fmla="*/ 74326 w 1930108"/>
              <a:gd name="connsiteY239" fmla="*/ 1198560 h 1927762"/>
              <a:gd name="connsiteX240" fmla="*/ 75496 w 1930108"/>
              <a:gd name="connsiteY240" fmla="*/ 1178662 h 1927762"/>
              <a:gd name="connsiteX241" fmla="*/ 75496 w 1930108"/>
              <a:gd name="connsiteY241" fmla="*/ 1159349 h 1927762"/>
              <a:gd name="connsiteX242" fmla="*/ 73155 w 1930108"/>
              <a:gd name="connsiteY242" fmla="*/ 1141208 h 1927762"/>
              <a:gd name="connsiteX243" fmla="*/ 68473 w 1930108"/>
              <a:gd name="connsiteY243" fmla="*/ 1123065 h 1927762"/>
              <a:gd name="connsiteX244" fmla="*/ 61450 w 1930108"/>
              <a:gd name="connsiteY244" fmla="*/ 1106093 h 1927762"/>
              <a:gd name="connsiteX245" fmla="*/ 52672 w 1930108"/>
              <a:gd name="connsiteY245" fmla="*/ 1088536 h 1927762"/>
              <a:gd name="connsiteX246" fmla="*/ 42722 w 1930108"/>
              <a:gd name="connsiteY246" fmla="*/ 1070980 h 1927762"/>
              <a:gd name="connsiteX247" fmla="*/ 32189 w 1930108"/>
              <a:gd name="connsiteY247" fmla="*/ 1053422 h 1927762"/>
              <a:gd name="connsiteX248" fmla="*/ 22240 w 1930108"/>
              <a:gd name="connsiteY248" fmla="*/ 1036450 h 1927762"/>
              <a:gd name="connsiteX249" fmla="*/ 13461 w 1930108"/>
              <a:gd name="connsiteY249" fmla="*/ 1018308 h 1927762"/>
              <a:gd name="connsiteX250" fmla="*/ 6438 w 1930108"/>
              <a:gd name="connsiteY250" fmla="*/ 1000751 h 1927762"/>
              <a:gd name="connsiteX251" fmla="*/ 1756 w 1930108"/>
              <a:gd name="connsiteY251" fmla="*/ 982608 h 1927762"/>
              <a:gd name="connsiteX252" fmla="*/ 0 w 1930108"/>
              <a:gd name="connsiteY252" fmla="*/ 963881 h 1927762"/>
              <a:gd name="connsiteX253" fmla="*/ 1756 w 1930108"/>
              <a:gd name="connsiteY253" fmla="*/ 945154 h 1927762"/>
              <a:gd name="connsiteX254" fmla="*/ 6438 w 1930108"/>
              <a:gd name="connsiteY254" fmla="*/ 927012 h 1927762"/>
              <a:gd name="connsiteX255" fmla="*/ 13461 w 1930108"/>
              <a:gd name="connsiteY255" fmla="*/ 909454 h 1927762"/>
              <a:gd name="connsiteX256" fmla="*/ 22240 w 1930108"/>
              <a:gd name="connsiteY256" fmla="*/ 891312 h 1927762"/>
              <a:gd name="connsiteX257" fmla="*/ 32189 w 1930108"/>
              <a:gd name="connsiteY257" fmla="*/ 874340 h 1927762"/>
              <a:gd name="connsiteX258" fmla="*/ 42722 w 1930108"/>
              <a:gd name="connsiteY258" fmla="*/ 856784 h 1927762"/>
              <a:gd name="connsiteX259" fmla="*/ 52672 w 1930108"/>
              <a:gd name="connsiteY259" fmla="*/ 839226 h 1927762"/>
              <a:gd name="connsiteX260" fmla="*/ 61450 w 1930108"/>
              <a:gd name="connsiteY260" fmla="*/ 821669 h 1927762"/>
              <a:gd name="connsiteX261" fmla="*/ 68473 w 1930108"/>
              <a:gd name="connsiteY261" fmla="*/ 804697 h 1927762"/>
              <a:gd name="connsiteX262" fmla="*/ 73155 w 1930108"/>
              <a:gd name="connsiteY262" fmla="*/ 786555 h 1927762"/>
              <a:gd name="connsiteX263" fmla="*/ 75496 w 1930108"/>
              <a:gd name="connsiteY263" fmla="*/ 768413 h 1927762"/>
              <a:gd name="connsiteX264" fmla="*/ 75496 w 1930108"/>
              <a:gd name="connsiteY264" fmla="*/ 749100 h 1927762"/>
              <a:gd name="connsiteX265" fmla="*/ 74326 w 1930108"/>
              <a:gd name="connsiteY265" fmla="*/ 729202 h 1927762"/>
              <a:gd name="connsiteX266" fmla="*/ 71984 w 1930108"/>
              <a:gd name="connsiteY266" fmla="*/ 709304 h 1927762"/>
              <a:gd name="connsiteX267" fmla="*/ 69058 w 1930108"/>
              <a:gd name="connsiteY267" fmla="*/ 689406 h 1927762"/>
              <a:gd name="connsiteX268" fmla="*/ 66717 w 1930108"/>
              <a:gd name="connsiteY268" fmla="*/ 669508 h 1927762"/>
              <a:gd name="connsiteX269" fmla="*/ 64961 w 1930108"/>
              <a:gd name="connsiteY269" fmla="*/ 649610 h 1927762"/>
              <a:gd name="connsiteX270" fmla="*/ 65547 w 1930108"/>
              <a:gd name="connsiteY270" fmla="*/ 630883 h 1927762"/>
              <a:gd name="connsiteX271" fmla="*/ 67888 w 1930108"/>
              <a:gd name="connsiteY271" fmla="*/ 612741 h 1927762"/>
              <a:gd name="connsiteX272" fmla="*/ 73155 w 1930108"/>
              <a:gd name="connsiteY272" fmla="*/ 595183 h 1927762"/>
              <a:gd name="connsiteX273" fmla="*/ 80763 w 1930108"/>
              <a:gd name="connsiteY273" fmla="*/ 580553 h 1927762"/>
              <a:gd name="connsiteX274" fmla="*/ 90712 w 1930108"/>
              <a:gd name="connsiteY274" fmla="*/ 566507 h 1927762"/>
              <a:gd name="connsiteX275" fmla="*/ 102417 w 1930108"/>
              <a:gd name="connsiteY275" fmla="*/ 554217 h 1927762"/>
              <a:gd name="connsiteX276" fmla="*/ 115877 w 1930108"/>
              <a:gd name="connsiteY276" fmla="*/ 541928 h 1927762"/>
              <a:gd name="connsiteX277" fmla="*/ 129923 w 1930108"/>
              <a:gd name="connsiteY277" fmla="*/ 530807 h 1927762"/>
              <a:gd name="connsiteX278" fmla="*/ 144554 w 1930108"/>
              <a:gd name="connsiteY278" fmla="*/ 519688 h 1927762"/>
              <a:gd name="connsiteX279" fmla="*/ 159184 w 1930108"/>
              <a:gd name="connsiteY279" fmla="*/ 508569 h 1927762"/>
              <a:gd name="connsiteX280" fmla="*/ 173816 w 1930108"/>
              <a:gd name="connsiteY280" fmla="*/ 497449 h 1927762"/>
              <a:gd name="connsiteX281" fmla="*/ 187276 w 1930108"/>
              <a:gd name="connsiteY281" fmla="*/ 485745 h 1927762"/>
              <a:gd name="connsiteX282" fmla="*/ 198981 w 1930108"/>
              <a:gd name="connsiteY282" fmla="*/ 472285 h 1927762"/>
              <a:gd name="connsiteX283" fmla="*/ 209515 w 1930108"/>
              <a:gd name="connsiteY283" fmla="*/ 459409 h 1927762"/>
              <a:gd name="connsiteX284" fmla="*/ 217708 w 1930108"/>
              <a:gd name="connsiteY284" fmla="*/ 444779 h 1927762"/>
              <a:gd name="connsiteX285" fmla="*/ 224731 w 1930108"/>
              <a:gd name="connsiteY285" fmla="*/ 428977 h 1927762"/>
              <a:gd name="connsiteX286" fmla="*/ 230583 w 1930108"/>
              <a:gd name="connsiteY286" fmla="*/ 412005 h 1927762"/>
              <a:gd name="connsiteX287" fmla="*/ 235850 w 1930108"/>
              <a:gd name="connsiteY287" fmla="*/ 394448 h 1927762"/>
              <a:gd name="connsiteX288" fmla="*/ 240533 w 1930108"/>
              <a:gd name="connsiteY288" fmla="*/ 376891 h 1927762"/>
              <a:gd name="connsiteX289" fmla="*/ 245215 w 1930108"/>
              <a:gd name="connsiteY289" fmla="*/ 358749 h 1927762"/>
              <a:gd name="connsiteX290" fmla="*/ 250482 w 1930108"/>
              <a:gd name="connsiteY290" fmla="*/ 341777 h 1927762"/>
              <a:gd name="connsiteX291" fmla="*/ 256334 w 1930108"/>
              <a:gd name="connsiteY291" fmla="*/ 324805 h 1927762"/>
              <a:gd name="connsiteX292" fmla="*/ 263357 w 1930108"/>
              <a:gd name="connsiteY292" fmla="*/ 309004 h 1927762"/>
              <a:gd name="connsiteX293" fmla="*/ 272135 w 1930108"/>
              <a:gd name="connsiteY293" fmla="*/ 294958 h 1927762"/>
              <a:gd name="connsiteX294" fmla="*/ 282669 w 1930108"/>
              <a:gd name="connsiteY294" fmla="*/ 282083 h 1927762"/>
              <a:gd name="connsiteX295" fmla="*/ 295544 w 1930108"/>
              <a:gd name="connsiteY295" fmla="*/ 271549 h 1927762"/>
              <a:gd name="connsiteX296" fmla="*/ 309591 w 1930108"/>
              <a:gd name="connsiteY296" fmla="*/ 262771 h 1927762"/>
              <a:gd name="connsiteX297" fmla="*/ 325391 w 1930108"/>
              <a:gd name="connsiteY297" fmla="*/ 255747 h 1927762"/>
              <a:gd name="connsiteX298" fmla="*/ 342364 w 1930108"/>
              <a:gd name="connsiteY298" fmla="*/ 249895 h 1927762"/>
              <a:gd name="connsiteX299" fmla="*/ 359335 w 1930108"/>
              <a:gd name="connsiteY299" fmla="*/ 244628 h 1927762"/>
              <a:gd name="connsiteX300" fmla="*/ 377478 w 1930108"/>
              <a:gd name="connsiteY300" fmla="*/ 239946 h 1927762"/>
              <a:gd name="connsiteX301" fmla="*/ 395034 w 1930108"/>
              <a:gd name="connsiteY301" fmla="*/ 235264 h 1927762"/>
              <a:gd name="connsiteX302" fmla="*/ 412592 w 1930108"/>
              <a:gd name="connsiteY302" fmla="*/ 229997 h 1927762"/>
              <a:gd name="connsiteX303" fmla="*/ 429563 w 1930108"/>
              <a:gd name="connsiteY303" fmla="*/ 224145 h 1927762"/>
              <a:gd name="connsiteX304" fmla="*/ 445365 w 1930108"/>
              <a:gd name="connsiteY304" fmla="*/ 217122 h 1927762"/>
              <a:gd name="connsiteX305" fmla="*/ 459996 w 1930108"/>
              <a:gd name="connsiteY305" fmla="*/ 208929 h 1927762"/>
              <a:gd name="connsiteX306" fmla="*/ 472871 w 1930108"/>
              <a:gd name="connsiteY306" fmla="*/ 198395 h 1927762"/>
              <a:gd name="connsiteX307" fmla="*/ 486331 w 1930108"/>
              <a:gd name="connsiteY307" fmla="*/ 186689 h 1927762"/>
              <a:gd name="connsiteX308" fmla="*/ 498036 w 1930108"/>
              <a:gd name="connsiteY308" fmla="*/ 173229 h 1927762"/>
              <a:gd name="connsiteX309" fmla="*/ 509156 w 1930108"/>
              <a:gd name="connsiteY309" fmla="*/ 159184 h 1927762"/>
              <a:gd name="connsiteX310" fmla="*/ 520275 w 1930108"/>
              <a:gd name="connsiteY310" fmla="*/ 144553 h 1927762"/>
              <a:gd name="connsiteX311" fmla="*/ 531394 w 1930108"/>
              <a:gd name="connsiteY311" fmla="*/ 129922 h 1927762"/>
              <a:gd name="connsiteX312" fmla="*/ 542514 w 1930108"/>
              <a:gd name="connsiteY312" fmla="*/ 115876 h 1927762"/>
              <a:gd name="connsiteX313" fmla="*/ 554804 w 1930108"/>
              <a:gd name="connsiteY313" fmla="*/ 102416 h 1927762"/>
              <a:gd name="connsiteX314" fmla="*/ 567094 w 1930108"/>
              <a:gd name="connsiteY314" fmla="*/ 90712 h 1927762"/>
              <a:gd name="connsiteX315" fmla="*/ 581140 w 1930108"/>
              <a:gd name="connsiteY315" fmla="*/ 80762 h 1927762"/>
              <a:gd name="connsiteX316" fmla="*/ 595771 w 1930108"/>
              <a:gd name="connsiteY316" fmla="*/ 73154 h 1927762"/>
              <a:gd name="connsiteX317" fmla="*/ 613328 w 1930108"/>
              <a:gd name="connsiteY317" fmla="*/ 67887 h 1927762"/>
              <a:gd name="connsiteX318" fmla="*/ 631470 w 1930108"/>
              <a:gd name="connsiteY318" fmla="*/ 65546 h 1927762"/>
              <a:gd name="connsiteX319" fmla="*/ 650197 w 1930108"/>
              <a:gd name="connsiteY319" fmla="*/ 64961 h 1927762"/>
              <a:gd name="connsiteX320" fmla="*/ 670095 w 1930108"/>
              <a:gd name="connsiteY320" fmla="*/ 66717 h 1927762"/>
              <a:gd name="connsiteX321" fmla="*/ 689993 w 1930108"/>
              <a:gd name="connsiteY321" fmla="*/ 69058 h 1927762"/>
              <a:gd name="connsiteX322" fmla="*/ 709892 w 1930108"/>
              <a:gd name="connsiteY322" fmla="*/ 71984 h 1927762"/>
              <a:gd name="connsiteX323" fmla="*/ 729789 w 1930108"/>
              <a:gd name="connsiteY323" fmla="*/ 74325 h 1927762"/>
              <a:gd name="connsiteX324" fmla="*/ 749687 w 1930108"/>
              <a:gd name="connsiteY324" fmla="*/ 75495 h 1927762"/>
              <a:gd name="connsiteX325" fmla="*/ 769000 w 1930108"/>
              <a:gd name="connsiteY325" fmla="*/ 75495 h 1927762"/>
              <a:gd name="connsiteX326" fmla="*/ 787143 w 1930108"/>
              <a:gd name="connsiteY326" fmla="*/ 73154 h 1927762"/>
              <a:gd name="connsiteX327" fmla="*/ 805286 w 1930108"/>
              <a:gd name="connsiteY327" fmla="*/ 68472 h 1927762"/>
              <a:gd name="connsiteX328" fmla="*/ 822842 w 1930108"/>
              <a:gd name="connsiteY328" fmla="*/ 61450 h 1927762"/>
              <a:gd name="connsiteX329" fmla="*/ 840399 w 1930108"/>
              <a:gd name="connsiteY329" fmla="*/ 52086 h 1927762"/>
              <a:gd name="connsiteX330" fmla="*/ 857956 w 1930108"/>
              <a:gd name="connsiteY330" fmla="*/ 42722 h 1927762"/>
              <a:gd name="connsiteX331" fmla="*/ 875513 w 1930108"/>
              <a:gd name="connsiteY331" fmla="*/ 32188 h 1927762"/>
              <a:gd name="connsiteX332" fmla="*/ 892485 w 1930108"/>
              <a:gd name="connsiteY332" fmla="*/ 22239 h 1927762"/>
              <a:gd name="connsiteX333" fmla="*/ 910628 w 1930108"/>
              <a:gd name="connsiteY333" fmla="*/ 13460 h 1927762"/>
              <a:gd name="connsiteX334" fmla="*/ 928184 w 1930108"/>
              <a:gd name="connsiteY334" fmla="*/ 6437 h 1927762"/>
              <a:gd name="connsiteX335" fmla="*/ 946327 w 1930108"/>
              <a:gd name="connsiteY335" fmla="*/ 1755 h 192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49EE53C-7D36-478B-8E98-657D9446B8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4720" y="2213973"/>
                <a:ext cx="4232333" cy="3181684"/>
              </a:xfrm>
            </p:spPr>
            <p:txBody>
              <a:bodyPr anchor="t">
                <a:normAutofit/>
              </a:bodyPr>
              <a:lstStyle/>
              <a:p>
                <a:r>
                  <a:rPr lang="nl-BE" sz="1800" dirty="0">
                    <a:solidFill>
                      <a:schemeClr val="tx1"/>
                    </a:solidFill>
                  </a:rPr>
                  <a:t>Actieve teacher training</a:t>
                </a:r>
              </a:p>
              <a:p>
                <a:r>
                  <a:rPr lang="nl-BE" sz="1800" dirty="0">
                    <a:solidFill>
                      <a:schemeClr val="tx1"/>
                    </a:solidFill>
                  </a:rPr>
                  <a:t>Kies focus</a:t>
                </a:r>
              </a:p>
              <a:p>
                <a:r>
                  <a:rPr lang="nl-BE" sz="1800" dirty="0">
                    <a:solidFill>
                      <a:schemeClr val="tx1"/>
                    </a:solidFill>
                  </a:rPr>
                  <a:t>Bied kapstokken</a:t>
                </a:r>
              </a:p>
              <a:p>
                <a:r>
                  <a:rPr lang="nl-BE" sz="1800" dirty="0">
                    <a:solidFill>
                      <a:schemeClr val="tx1"/>
                    </a:solidFill>
                  </a:rPr>
                  <a:t>Veilige sfeer = belangrijk</a:t>
                </a:r>
              </a:p>
              <a:p>
                <a14:m>
                  <m:oMath xmlns:m="http://schemas.openxmlformats.org/officeDocument/2006/math">
                    <m:r>
                      <a:rPr lang="nl-BE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nl-BE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technieken</m:t>
                    </m:r>
                    <m:r>
                      <a:rPr lang="nl-BE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nl-BE" sz="1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l-B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49EE53C-7D36-478B-8E98-657D9446B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4720" y="2213973"/>
                <a:ext cx="4232333" cy="3181684"/>
              </a:xfrm>
              <a:blipFill>
                <a:blip r:embed="rId4"/>
                <a:stretch>
                  <a:fillRect l="-863" t="-766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04" name="Picture 8" descr="Afbeeldingsresultaat voor logo arteveldehogeschool">
            <a:extLst>
              <a:ext uri="{FF2B5EF4-FFF2-40B4-BE49-F238E27FC236}">
                <a16:creationId xmlns:a16="http://schemas.microsoft.com/office/drawing/2014/main" id="{73B02B58-5224-4B1C-8FAA-7730CE050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-25645" r="1997" b="-38000"/>
          <a:stretch/>
        </p:blipFill>
        <p:spPr bwMode="auto">
          <a:xfrm>
            <a:off x="5790805" y="2651760"/>
            <a:ext cx="3087977" cy="2986796"/>
          </a:xfrm>
          <a:custGeom>
            <a:avLst/>
            <a:gdLst>
              <a:gd name="connsiteX0" fmla="*/ 1445800 w 2891598"/>
              <a:gd name="connsiteY0" fmla="*/ 0 h 2888118"/>
              <a:gd name="connsiteX1" fmla="*/ 1473855 w 2891598"/>
              <a:gd name="connsiteY1" fmla="*/ 2630 h 2888118"/>
              <a:gd name="connsiteX2" fmla="*/ 1501036 w 2891598"/>
              <a:gd name="connsiteY2" fmla="*/ 9644 h 2888118"/>
              <a:gd name="connsiteX3" fmla="*/ 1527340 w 2891598"/>
              <a:gd name="connsiteY3" fmla="*/ 20166 h 2888118"/>
              <a:gd name="connsiteX4" fmla="*/ 1554518 w 2891598"/>
              <a:gd name="connsiteY4" fmla="*/ 33318 h 2888118"/>
              <a:gd name="connsiteX5" fmla="*/ 1579946 w 2891598"/>
              <a:gd name="connsiteY5" fmla="*/ 48224 h 2888118"/>
              <a:gd name="connsiteX6" fmla="*/ 1606250 w 2891598"/>
              <a:gd name="connsiteY6" fmla="*/ 64005 h 2888118"/>
              <a:gd name="connsiteX7" fmla="*/ 1632552 w 2891598"/>
              <a:gd name="connsiteY7" fmla="*/ 78033 h 2888118"/>
              <a:gd name="connsiteX8" fmla="*/ 1658855 w 2891598"/>
              <a:gd name="connsiteY8" fmla="*/ 92063 h 2888118"/>
              <a:gd name="connsiteX9" fmla="*/ 1684282 w 2891598"/>
              <a:gd name="connsiteY9" fmla="*/ 102583 h 2888118"/>
              <a:gd name="connsiteX10" fmla="*/ 1712338 w 2891598"/>
              <a:gd name="connsiteY10" fmla="*/ 109598 h 2888118"/>
              <a:gd name="connsiteX11" fmla="*/ 1739518 w 2891598"/>
              <a:gd name="connsiteY11" fmla="*/ 113105 h 2888118"/>
              <a:gd name="connsiteX12" fmla="*/ 1768452 w 2891598"/>
              <a:gd name="connsiteY12" fmla="*/ 113105 h 2888118"/>
              <a:gd name="connsiteX13" fmla="*/ 1798262 w 2891598"/>
              <a:gd name="connsiteY13" fmla="*/ 111352 h 2888118"/>
              <a:gd name="connsiteX14" fmla="*/ 1828072 w 2891598"/>
              <a:gd name="connsiteY14" fmla="*/ 107844 h 2888118"/>
              <a:gd name="connsiteX15" fmla="*/ 1857883 w 2891598"/>
              <a:gd name="connsiteY15" fmla="*/ 103461 h 2888118"/>
              <a:gd name="connsiteX16" fmla="*/ 1887693 w 2891598"/>
              <a:gd name="connsiteY16" fmla="*/ 99954 h 2888118"/>
              <a:gd name="connsiteX17" fmla="*/ 1917504 w 2891598"/>
              <a:gd name="connsiteY17" fmla="*/ 97323 h 2888118"/>
              <a:gd name="connsiteX18" fmla="*/ 1945560 w 2891598"/>
              <a:gd name="connsiteY18" fmla="*/ 98199 h 2888118"/>
              <a:gd name="connsiteX19" fmla="*/ 1972740 w 2891598"/>
              <a:gd name="connsiteY19" fmla="*/ 101707 h 2888118"/>
              <a:gd name="connsiteX20" fmla="*/ 1999043 w 2891598"/>
              <a:gd name="connsiteY20" fmla="*/ 109598 h 2888118"/>
              <a:gd name="connsiteX21" fmla="*/ 2020963 w 2891598"/>
              <a:gd name="connsiteY21" fmla="*/ 120996 h 2888118"/>
              <a:gd name="connsiteX22" fmla="*/ 2042004 w 2891598"/>
              <a:gd name="connsiteY22" fmla="*/ 135902 h 2888118"/>
              <a:gd name="connsiteX23" fmla="*/ 2060417 w 2891598"/>
              <a:gd name="connsiteY23" fmla="*/ 153437 h 2888118"/>
              <a:gd name="connsiteX24" fmla="*/ 2078829 w 2891598"/>
              <a:gd name="connsiteY24" fmla="*/ 173603 h 2888118"/>
              <a:gd name="connsiteX25" fmla="*/ 2095489 w 2891598"/>
              <a:gd name="connsiteY25" fmla="*/ 194645 h 2888118"/>
              <a:gd name="connsiteX26" fmla="*/ 2112147 w 2891598"/>
              <a:gd name="connsiteY26" fmla="*/ 216565 h 2888118"/>
              <a:gd name="connsiteX27" fmla="*/ 2128805 w 2891598"/>
              <a:gd name="connsiteY27" fmla="*/ 238484 h 2888118"/>
              <a:gd name="connsiteX28" fmla="*/ 2145463 w 2891598"/>
              <a:gd name="connsiteY28" fmla="*/ 259528 h 2888118"/>
              <a:gd name="connsiteX29" fmla="*/ 2163000 w 2891598"/>
              <a:gd name="connsiteY29" fmla="*/ 279693 h 2888118"/>
              <a:gd name="connsiteX30" fmla="*/ 2183166 w 2891598"/>
              <a:gd name="connsiteY30" fmla="*/ 297229 h 2888118"/>
              <a:gd name="connsiteX31" fmla="*/ 2202455 w 2891598"/>
              <a:gd name="connsiteY31" fmla="*/ 313012 h 2888118"/>
              <a:gd name="connsiteX32" fmla="*/ 2224374 w 2891598"/>
              <a:gd name="connsiteY32" fmla="*/ 325286 h 2888118"/>
              <a:gd name="connsiteX33" fmla="*/ 2248047 w 2891598"/>
              <a:gd name="connsiteY33" fmla="*/ 335808 h 2888118"/>
              <a:gd name="connsiteX34" fmla="*/ 2273473 w 2891598"/>
              <a:gd name="connsiteY34" fmla="*/ 344575 h 2888118"/>
              <a:gd name="connsiteX35" fmla="*/ 2299776 w 2891598"/>
              <a:gd name="connsiteY35" fmla="*/ 352466 h 2888118"/>
              <a:gd name="connsiteX36" fmla="*/ 2326079 w 2891598"/>
              <a:gd name="connsiteY36" fmla="*/ 359480 h 2888118"/>
              <a:gd name="connsiteX37" fmla="*/ 2353259 w 2891598"/>
              <a:gd name="connsiteY37" fmla="*/ 366495 h 2888118"/>
              <a:gd name="connsiteX38" fmla="*/ 2378686 w 2891598"/>
              <a:gd name="connsiteY38" fmla="*/ 374386 h 2888118"/>
              <a:gd name="connsiteX39" fmla="*/ 2404111 w 2891598"/>
              <a:gd name="connsiteY39" fmla="*/ 383153 h 2888118"/>
              <a:gd name="connsiteX40" fmla="*/ 2427785 w 2891598"/>
              <a:gd name="connsiteY40" fmla="*/ 393675 h 2888118"/>
              <a:gd name="connsiteX41" fmla="*/ 2448828 w 2891598"/>
              <a:gd name="connsiteY41" fmla="*/ 406827 h 2888118"/>
              <a:gd name="connsiteX42" fmla="*/ 2468117 w 2891598"/>
              <a:gd name="connsiteY42" fmla="*/ 422609 h 2888118"/>
              <a:gd name="connsiteX43" fmla="*/ 2483898 w 2891598"/>
              <a:gd name="connsiteY43" fmla="*/ 441899 h 2888118"/>
              <a:gd name="connsiteX44" fmla="*/ 2497050 w 2891598"/>
              <a:gd name="connsiteY44" fmla="*/ 462941 h 2888118"/>
              <a:gd name="connsiteX45" fmla="*/ 2507571 w 2891598"/>
              <a:gd name="connsiteY45" fmla="*/ 486613 h 2888118"/>
              <a:gd name="connsiteX46" fmla="*/ 2516339 w 2891598"/>
              <a:gd name="connsiteY46" fmla="*/ 512041 h 2888118"/>
              <a:gd name="connsiteX47" fmla="*/ 2524229 w 2891598"/>
              <a:gd name="connsiteY47" fmla="*/ 537467 h 2888118"/>
              <a:gd name="connsiteX48" fmla="*/ 2531245 w 2891598"/>
              <a:gd name="connsiteY48" fmla="*/ 564648 h 2888118"/>
              <a:gd name="connsiteX49" fmla="*/ 2538259 w 2891598"/>
              <a:gd name="connsiteY49" fmla="*/ 590950 h 2888118"/>
              <a:gd name="connsiteX50" fmla="*/ 2546149 w 2891598"/>
              <a:gd name="connsiteY50" fmla="*/ 617254 h 2888118"/>
              <a:gd name="connsiteX51" fmla="*/ 2554917 w 2891598"/>
              <a:gd name="connsiteY51" fmla="*/ 642682 h 2888118"/>
              <a:gd name="connsiteX52" fmla="*/ 2565438 w 2891598"/>
              <a:gd name="connsiteY52" fmla="*/ 666354 h 2888118"/>
              <a:gd name="connsiteX53" fmla="*/ 2577714 w 2891598"/>
              <a:gd name="connsiteY53" fmla="*/ 688273 h 2888118"/>
              <a:gd name="connsiteX54" fmla="*/ 2593495 w 2891598"/>
              <a:gd name="connsiteY54" fmla="*/ 707564 h 2888118"/>
              <a:gd name="connsiteX55" fmla="*/ 2611030 w 2891598"/>
              <a:gd name="connsiteY55" fmla="*/ 727729 h 2888118"/>
              <a:gd name="connsiteX56" fmla="*/ 2631196 w 2891598"/>
              <a:gd name="connsiteY56" fmla="*/ 745264 h 2888118"/>
              <a:gd name="connsiteX57" fmla="*/ 2652239 w 2891598"/>
              <a:gd name="connsiteY57" fmla="*/ 761923 h 2888118"/>
              <a:gd name="connsiteX58" fmla="*/ 2675035 w 2891598"/>
              <a:gd name="connsiteY58" fmla="*/ 778582 h 2888118"/>
              <a:gd name="connsiteX59" fmla="*/ 2696954 w 2891598"/>
              <a:gd name="connsiteY59" fmla="*/ 795241 h 2888118"/>
              <a:gd name="connsiteX60" fmla="*/ 2717996 w 2891598"/>
              <a:gd name="connsiteY60" fmla="*/ 811900 h 2888118"/>
              <a:gd name="connsiteX61" fmla="*/ 2738161 w 2891598"/>
              <a:gd name="connsiteY61" fmla="*/ 830313 h 2888118"/>
              <a:gd name="connsiteX62" fmla="*/ 2755698 w 2891598"/>
              <a:gd name="connsiteY62" fmla="*/ 848725 h 2888118"/>
              <a:gd name="connsiteX63" fmla="*/ 2770603 w 2891598"/>
              <a:gd name="connsiteY63" fmla="*/ 869768 h 2888118"/>
              <a:gd name="connsiteX64" fmla="*/ 2782002 w 2891598"/>
              <a:gd name="connsiteY64" fmla="*/ 891687 h 2888118"/>
              <a:gd name="connsiteX65" fmla="*/ 2789892 w 2891598"/>
              <a:gd name="connsiteY65" fmla="*/ 917991 h 2888118"/>
              <a:gd name="connsiteX66" fmla="*/ 2793399 w 2891598"/>
              <a:gd name="connsiteY66" fmla="*/ 945171 h 2888118"/>
              <a:gd name="connsiteX67" fmla="*/ 2794276 w 2891598"/>
              <a:gd name="connsiteY67" fmla="*/ 973229 h 2888118"/>
              <a:gd name="connsiteX68" fmla="*/ 2791646 w 2891598"/>
              <a:gd name="connsiteY68" fmla="*/ 1003038 h 2888118"/>
              <a:gd name="connsiteX69" fmla="*/ 2788138 w 2891598"/>
              <a:gd name="connsiteY69" fmla="*/ 1032848 h 2888118"/>
              <a:gd name="connsiteX70" fmla="*/ 2783755 w 2891598"/>
              <a:gd name="connsiteY70" fmla="*/ 1062659 h 2888118"/>
              <a:gd name="connsiteX71" fmla="*/ 2780247 w 2891598"/>
              <a:gd name="connsiteY71" fmla="*/ 1092470 h 2888118"/>
              <a:gd name="connsiteX72" fmla="*/ 2778495 w 2891598"/>
              <a:gd name="connsiteY72" fmla="*/ 1122281 h 2888118"/>
              <a:gd name="connsiteX73" fmla="*/ 2778495 w 2891598"/>
              <a:gd name="connsiteY73" fmla="*/ 1151214 h 2888118"/>
              <a:gd name="connsiteX74" fmla="*/ 2782002 w 2891598"/>
              <a:gd name="connsiteY74" fmla="*/ 1178394 h 2888118"/>
              <a:gd name="connsiteX75" fmla="*/ 2789015 w 2891598"/>
              <a:gd name="connsiteY75" fmla="*/ 1205574 h 2888118"/>
              <a:gd name="connsiteX76" fmla="*/ 2799536 w 2891598"/>
              <a:gd name="connsiteY76" fmla="*/ 1231002 h 2888118"/>
              <a:gd name="connsiteX77" fmla="*/ 2813566 w 2891598"/>
              <a:gd name="connsiteY77" fmla="*/ 1257305 h 2888118"/>
              <a:gd name="connsiteX78" fmla="*/ 2827593 w 2891598"/>
              <a:gd name="connsiteY78" fmla="*/ 1283608 h 2888118"/>
              <a:gd name="connsiteX79" fmla="*/ 2843376 w 2891598"/>
              <a:gd name="connsiteY79" fmla="*/ 1309912 h 2888118"/>
              <a:gd name="connsiteX80" fmla="*/ 2858280 w 2891598"/>
              <a:gd name="connsiteY80" fmla="*/ 1335339 h 2888118"/>
              <a:gd name="connsiteX81" fmla="*/ 2871432 w 2891598"/>
              <a:gd name="connsiteY81" fmla="*/ 1362518 h 2888118"/>
              <a:gd name="connsiteX82" fmla="*/ 2881953 w 2891598"/>
              <a:gd name="connsiteY82" fmla="*/ 1388823 h 2888118"/>
              <a:gd name="connsiteX83" fmla="*/ 2888967 w 2891598"/>
              <a:gd name="connsiteY83" fmla="*/ 1416003 h 2888118"/>
              <a:gd name="connsiteX84" fmla="*/ 2891598 w 2891598"/>
              <a:gd name="connsiteY84" fmla="*/ 1444059 h 2888118"/>
              <a:gd name="connsiteX85" fmla="*/ 2888967 w 2891598"/>
              <a:gd name="connsiteY85" fmla="*/ 1472116 h 2888118"/>
              <a:gd name="connsiteX86" fmla="*/ 2881953 w 2891598"/>
              <a:gd name="connsiteY86" fmla="*/ 1499297 h 2888118"/>
              <a:gd name="connsiteX87" fmla="*/ 2871432 w 2891598"/>
              <a:gd name="connsiteY87" fmla="*/ 1525600 h 2888118"/>
              <a:gd name="connsiteX88" fmla="*/ 2858280 w 2891598"/>
              <a:gd name="connsiteY88" fmla="*/ 1552780 h 2888118"/>
              <a:gd name="connsiteX89" fmla="*/ 2843376 w 2891598"/>
              <a:gd name="connsiteY89" fmla="*/ 1578207 h 2888118"/>
              <a:gd name="connsiteX90" fmla="*/ 2827593 w 2891598"/>
              <a:gd name="connsiteY90" fmla="*/ 1604511 h 2888118"/>
              <a:gd name="connsiteX91" fmla="*/ 2813566 w 2891598"/>
              <a:gd name="connsiteY91" fmla="*/ 1630814 h 2888118"/>
              <a:gd name="connsiteX92" fmla="*/ 2799536 w 2891598"/>
              <a:gd name="connsiteY92" fmla="*/ 1657117 h 2888118"/>
              <a:gd name="connsiteX93" fmla="*/ 2789015 w 2891598"/>
              <a:gd name="connsiteY93" fmla="*/ 1682544 h 2888118"/>
              <a:gd name="connsiteX94" fmla="*/ 2782002 w 2891598"/>
              <a:gd name="connsiteY94" fmla="*/ 1709724 h 2888118"/>
              <a:gd name="connsiteX95" fmla="*/ 2778495 w 2891598"/>
              <a:gd name="connsiteY95" fmla="*/ 1736904 h 2888118"/>
              <a:gd name="connsiteX96" fmla="*/ 2778495 w 2891598"/>
              <a:gd name="connsiteY96" fmla="*/ 1765838 h 2888118"/>
              <a:gd name="connsiteX97" fmla="*/ 2780247 w 2891598"/>
              <a:gd name="connsiteY97" fmla="*/ 1795649 h 2888118"/>
              <a:gd name="connsiteX98" fmla="*/ 2783755 w 2891598"/>
              <a:gd name="connsiteY98" fmla="*/ 1825459 h 2888118"/>
              <a:gd name="connsiteX99" fmla="*/ 2788138 w 2891598"/>
              <a:gd name="connsiteY99" fmla="*/ 1855270 h 2888118"/>
              <a:gd name="connsiteX100" fmla="*/ 2791646 w 2891598"/>
              <a:gd name="connsiteY100" fmla="*/ 1885081 h 2888118"/>
              <a:gd name="connsiteX101" fmla="*/ 2794276 w 2891598"/>
              <a:gd name="connsiteY101" fmla="*/ 1914891 h 2888118"/>
              <a:gd name="connsiteX102" fmla="*/ 2793399 w 2891598"/>
              <a:gd name="connsiteY102" fmla="*/ 1942948 h 2888118"/>
              <a:gd name="connsiteX103" fmla="*/ 2789892 w 2891598"/>
              <a:gd name="connsiteY103" fmla="*/ 1970129 h 2888118"/>
              <a:gd name="connsiteX104" fmla="*/ 2782002 w 2891598"/>
              <a:gd name="connsiteY104" fmla="*/ 1996432 h 2888118"/>
              <a:gd name="connsiteX105" fmla="*/ 2770603 w 2891598"/>
              <a:gd name="connsiteY105" fmla="*/ 2018351 h 2888118"/>
              <a:gd name="connsiteX106" fmla="*/ 2755698 w 2891598"/>
              <a:gd name="connsiteY106" fmla="*/ 2039394 h 2888118"/>
              <a:gd name="connsiteX107" fmla="*/ 2738161 w 2891598"/>
              <a:gd name="connsiteY107" fmla="*/ 2057807 h 2888118"/>
              <a:gd name="connsiteX108" fmla="*/ 2717996 w 2891598"/>
              <a:gd name="connsiteY108" fmla="*/ 2076218 h 2888118"/>
              <a:gd name="connsiteX109" fmla="*/ 2696954 w 2891598"/>
              <a:gd name="connsiteY109" fmla="*/ 2092878 h 2888118"/>
              <a:gd name="connsiteX110" fmla="*/ 2675035 w 2891598"/>
              <a:gd name="connsiteY110" fmla="*/ 2109537 h 2888118"/>
              <a:gd name="connsiteX111" fmla="*/ 2652239 w 2891598"/>
              <a:gd name="connsiteY111" fmla="*/ 2126196 h 2888118"/>
              <a:gd name="connsiteX112" fmla="*/ 2631196 w 2891598"/>
              <a:gd name="connsiteY112" fmla="*/ 2142854 h 2888118"/>
              <a:gd name="connsiteX113" fmla="*/ 2611030 w 2891598"/>
              <a:gd name="connsiteY113" fmla="*/ 2160389 h 2888118"/>
              <a:gd name="connsiteX114" fmla="*/ 2593495 w 2891598"/>
              <a:gd name="connsiteY114" fmla="*/ 2180556 h 2888118"/>
              <a:gd name="connsiteX115" fmla="*/ 2577714 w 2891598"/>
              <a:gd name="connsiteY115" fmla="*/ 2199845 h 2888118"/>
              <a:gd name="connsiteX116" fmla="*/ 2565438 w 2891598"/>
              <a:gd name="connsiteY116" fmla="*/ 2221764 h 2888118"/>
              <a:gd name="connsiteX117" fmla="*/ 2554917 w 2891598"/>
              <a:gd name="connsiteY117" fmla="*/ 2245437 h 2888118"/>
              <a:gd name="connsiteX118" fmla="*/ 2546149 w 2891598"/>
              <a:gd name="connsiteY118" fmla="*/ 2270864 h 2888118"/>
              <a:gd name="connsiteX119" fmla="*/ 2538259 w 2891598"/>
              <a:gd name="connsiteY119" fmla="*/ 2297168 h 2888118"/>
              <a:gd name="connsiteX120" fmla="*/ 2531245 w 2891598"/>
              <a:gd name="connsiteY120" fmla="*/ 2323472 h 2888118"/>
              <a:gd name="connsiteX121" fmla="*/ 2524229 w 2891598"/>
              <a:gd name="connsiteY121" fmla="*/ 2350652 h 2888118"/>
              <a:gd name="connsiteX122" fmla="*/ 2516339 w 2891598"/>
              <a:gd name="connsiteY122" fmla="*/ 2376078 h 2888118"/>
              <a:gd name="connsiteX123" fmla="*/ 2507571 w 2891598"/>
              <a:gd name="connsiteY123" fmla="*/ 2401504 h 2888118"/>
              <a:gd name="connsiteX124" fmla="*/ 2497050 w 2891598"/>
              <a:gd name="connsiteY124" fmla="*/ 2425177 h 2888118"/>
              <a:gd name="connsiteX125" fmla="*/ 2483898 w 2891598"/>
              <a:gd name="connsiteY125" fmla="*/ 2446221 h 2888118"/>
              <a:gd name="connsiteX126" fmla="*/ 2468117 w 2891598"/>
              <a:gd name="connsiteY126" fmla="*/ 2465510 h 2888118"/>
              <a:gd name="connsiteX127" fmla="*/ 2448828 w 2891598"/>
              <a:gd name="connsiteY127" fmla="*/ 2481291 h 2888118"/>
              <a:gd name="connsiteX128" fmla="*/ 2427785 w 2891598"/>
              <a:gd name="connsiteY128" fmla="*/ 2494443 h 2888118"/>
              <a:gd name="connsiteX129" fmla="*/ 2404111 w 2891598"/>
              <a:gd name="connsiteY129" fmla="*/ 2504965 h 2888118"/>
              <a:gd name="connsiteX130" fmla="*/ 2378686 w 2891598"/>
              <a:gd name="connsiteY130" fmla="*/ 2513732 h 2888118"/>
              <a:gd name="connsiteX131" fmla="*/ 2353259 w 2891598"/>
              <a:gd name="connsiteY131" fmla="*/ 2521623 h 2888118"/>
              <a:gd name="connsiteX132" fmla="*/ 2326079 w 2891598"/>
              <a:gd name="connsiteY132" fmla="*/ 2528638 h 2888118"/>
              <a:gd name="connsiteX133" fmla="*/ 2299776 w 2891598"/>
              <a:gd name="connsiteY133" fmla="*/ 2535652 h 2888118"/>
              <a:gd name="connsiteX134" fmla="*/ 2273473 w 2891598"/>
              <a:gd name="connsiteY134" fmla="*/ 2543543 h 2888118"/>
              <a:gd name="connsiteX135" fmla="*/ 2248047 w 2891598"/>
              <a:gd name="connsiteY135" fmla="*/ 2552312 h 2888118"/>
              <a:gd name="connsiteX136" fmla="*/ 2224374 w 2891598"/>
              <a:gd name="connsiteY136" fmla="*/ 2562833 h 2888118"/>
              <a:gd name="connsiteX137" fmla="*/ 2202455 w 2891598"/>
              <a:gd name="connsiteY137" fmla="*/ 2575107 h 2888118"/>
              <a:gd name="connsiteX138" fmla="*/ 2183166 w 2891598"/>
              <a:gd name="connsiteY138" fmla="*/ 2590889 h 2888118"/>
              <a:gd name="connsiteX139" fmla="*/ 2163000 w 2891598"/>
              <a:gd name="connsiteY139" fmla="*/ 2608426 h 2888118"/>
              <a:gd name="connsiteX140" fmla="*/ 2145463 w 2891598"/>
              <a:gd name="connsiteY140" fmla="*/ 2628592 h 2888118"/>
              <a:gd name="connsiteX141" fmla="*/ 2128805 w 2891598"/>
              <a:gd name="connsiteY141" fmla="*/ 2649634 h 2888118"/>
              <a:gd name="connsiteX142" fmla="*/ 2112147 w 2891598"/>
              <a:gd name="connsiteY142" fmla="*/ 2671553 h 2888118"/>
              <a:gd name="connsiteX143" fmla="*/ 2095489 w 2891598"/>
              <a:gd name="connsiteY143" fmla="*/ 2693473 h 2888118"/>
              <a:gd name="connsiteX144" fmla="*/ 2078829 w 2891598"/>
              <a:gd name="connsiteY144" fmla="*/ 2714516 h 2888118"/>
              <a:gd name="connsiteX145" fmla="*/ 2060417 w 2891598"/>
              <a:gd name="connsiteY145" fmla="*/ 2734681 h 2888118"/>
              <a:gd name="connsiteX146" fmla="*/ 2042004 w 2891598"/>
              <a:gd name="connsiteY146" fmla="*/ 2752217 h 2888118"/>
              <a:gd name="connsiteX147" fmla="*/ 2020963 w 2891598"/>
              <a:gd name="connsiteY147" fmla="*/ 2767122 h 2888118"/>
              <a:gd name="connsiteX148" fmla="*/ 1999043 w 2891598"/>
              <a:gd name="connsiteY148" fmla="*/ 2778521 h 2888118"/>
              <a:gd name="connsiteX149" fmla="*/ 1972740 w 2891598"/>
              <a:gd name="connsiteY149" fmla="*/ 2786411 h 2888118"/>
              <a:gd name="connsiteX150" fmla="*/ 1945560 w 2891598"/>
              <a:gd name="connsiteY150" fmla="*/ 2789919 h 2888118"/>
              <a:gd name="connsiteX151" fmla="*/ 1917504 w 2891598"/>
              <a:gd name="connsiteY151" fmla="*/ 2790796 h 2888118"/>
              <a:gd name="connsiteX152" fmla="*/ 1887693 w 2891598"/>
              <a:gd name="connsiteY152" fmla="*/ 2788165 h 2888118"/>
              <a:gd name="connsiteX153" fmla="*/ 1857883 w 2891598"/>
              <a:gd name="connsiteY153" fmla="*/ 2784659 h 2888118"/>
              <a:gd name="connsiteX154" fmla="*/ 1828072 w 2891598"/>
              <a:gd name="connsiteY154" fmla="*/ 2780274 h 2888118"/>
              <a:gd name="connsiteX155" fmla="*/ 1798262 w 2891598"/>
              <a:gd name="connsiteY155" fmla="*/ 2776767 h 2888118"/>
              <a:gd name="connsiteX156" fmla="*/ 1768452 w 2891598"/>
              <a:gd name="connsiteY156" fmla="*/ 2775013 h 2888118"/>
              <a:gd name="connsiteX157" fmla="*/ 1739518 w 2891598"/>
              <a:gd name="connsiteY157" fmla="*/ 2775013 h 2888118"/>
              <a:gd name="connsiteX158" fmla="*/ 1712338 w 2891598"/>
              <a:gd name="connsiteY158" fmla="*/ 2778521 h 2888118"/>
              <a:gd name="connsiteX159" fmla="*/ 1684282 w 2891598"/>
              <a:gd name="connsiteY159" fmla="*/ 2785535 h 2888118"/>
              <a:gd name="connsiteX160" fmla="*/ 1658855 w 2891598"/>
              <a:gd name="connsiteY160" fmla="*/ 2796057 h 2888118"/>
              <a:gd name="connsiteX161" fmla="*/ 1632552 w 2891598"/>
              <a:gd name="connsiteY161" fmla="*/ 2810085 h 2888118"/>
              <a:gd name="connsiteX162" fmla="*/ 1606250 w 2891598"/>
              <a:gd name="connsiteY162" fmla="*/ 2824114 h 2888118"/>
              <a:gd name="connsiteX163" fmla="*/ 1579946 w 2891598"/>
              <a:gd name="connsiteY163" fmla="*/ 2839896 h 2888118"/>
              <a:gd name="connsiteX164" fmla="*/ 1554518 w 2891598"/>
              <a:gd name="connsiteY164" fmla="*/ 2854801 h 2888118"/>
              <a:gd name="connsiteX165" fmla="*/ 1527340 w 2891598"/>
              <a:gd name="connsiteY165" fmla="*/ 2867952 h 2888118"/>
              <a:gd name="connsiteX166" fmla="*/ 1501036 w 2891598"/>
              <a:gd name="connsiteY166" fmla="*/ 2878474 h 2888118"/>
              <a:gd name="connsiteX167" fmla="*/ 1473855 w 2891598"/>
              <a:gd name="connsiteY167" fmla="*/ 2885488 h 2888118"/>
              <a:gd name="connsiteX168" fmla="*/ 1445800 w 2891598"/>
              <a:gd name="connsiteY168" fmla="*/ 2888118 h 2888118"/>
              <a:gd name="connsiteX169" fmla="*/ 1417743 w 2891598"/>
              <a:gd name="connsiteY169" fmla="*/ 2885488 h 2888118"/>
              <a:gd name="connsiteX170" fmla="*/ 1390563 w 2891598"/>
              <a:gd name="connsiteY170" fmla="*/ 2878474 h 2888118"/>
              <a:gd name="connsiteX171" fmla="*/ 1364260 w 2891598"/>
              <a:gd name="connsiteY171" fmla="*/ 2867952 h 2888118"/>
              <a:gd name="connsiteX172" fmla="*/ 1337080 w 2891598"/>
              <a:gd name="connsiteY172" fmla="*/ 2854801 h 2888118"/>
              <a:gd name="connsiteX173" fmla="*/ 1311653 w 2891598"/>
              <a:gd name="connsiteY173" fmla="*/ 2839896 h 2888118"/>
              <a:gd name="connsiteX174" fmla="*/ 1285350 w 2891598"/>
              <a:gd name="connsiteY174" fmla="*/ 2824114 h 2888118"/>
              <a:gd name="connsiteX175" fmla="*/ 1259047 w 2891598"/>
              <a:gd name="connsiteY175" fmla="*/ 2810085 h 2888118"/>
              <a:gd name="connsiteX176" fmla="*/ 1232744 w 2891598"/>
              <a:gd name="connsiteY176" fmla="*/ 2796057 h 2888118"/>
              <a:gd name="connsiteX177" fmla="*/ 1206441 w 2891598"/>
              <a:gd name="connsiteY177" fmla="*/ 2785535 h 2888118"/>
              <a:gd name="connsiteX178" fmla="*/ 1179261 w 2891598"/>
              <a:gd name="connsiteY178" fmla="*/ 2778521 h 2888118"/>
              <a:gd name="connsiteX179" fmla="*/ 1152081 w 2891598"/>
              <a:gd name="connsiteY179" fmla="*/ 2775013 h 2888118"/>
              <a:gd name="connsiteX180" fmla="*/ 1123147 w 2891598"/>
              <a:gd name="connsiteY180" fmla="*/ 2775013 h 2888118"/>
              <a:gd name="connsiteX181" fmla="*/ 1093337 w 2891598"/>
              <a:gd name="connsiteY181" fmla="*/ 2776767 h 2888118"/>
              <a:gd name="connsiteX182" fmla="*/ 1063527 w 2891598"/>
              <a:gd name="connsiteY182" fmla="*/ 2780274 h 2888118"/>
              <a:gd name="connsiteX183" fmla="*/ 1033716 w 2891598"/>
              <a:gd name="connsiteY183" fmla="*/ 2784659 h 2888118"/>
              <a:gd name="connsiteX184" fmla="*/ 1003905 w 2891598"/>
              <a:gd name="connsiteY184" fmla="*/ 2788165 h 2888118"/>
              <a:gd name="connsiteX185" fmla="*/ 974095 w 2891598"/>
              <a:gd name="connsiteY185" fmla="*/ 2790796 h 2888118"/>
              <a:gd name="connsiteX186" fmla="*/ 946040 w 2891598"/>
              <a:gd name="connsiteY186" fmla="*/ 2789919 h 2888118"/>
              <a:gd name="connsiteX187" fmla="*/ 918859 w 2891598"/>
              <a:gd name="connsiteY187" fmla="*/ 2786411 h 2888118"/>
              <a:gd name="connsiteX188" fmla="*/ 892556 w 2891598"/>
              <a:gd name="connsiteY188" fmla="*/ 2778521 h 2888118"/>
              <a:gd name="connsiteX189" fmla="*/ 870636 w 2891598"/>
              <a:gd name="connsiteY189" fmla="*/ 2767122 h 2888118"/>
              <a:gd name="connsiteX190" fmla="*/ 849593 w 2891598"/>
              <a:gd name="connsiteY190" fmla="*/ 2752217 h 2888118"/>
              <a:gd name="connsiteX191" fmla="*/ 831181 w 2891598"/>
              <a:gd name="connsiteY191" fmla="*/ 2734681 h 2888118"/>
              <a:gd name="connsiteX192" fmla="*/ 812769 w 2891598"/>
              <a:gd name="connsiteY192" fmla="*/ 2714516 h 2888118"/>
              <a:gd name="connsiteX193" fmla="*/ 796111 w 2891598"/>
              <a:gd name="connsiteY193" fmla="*/ 2693473 h 2888118"/>
              <a:gd name="connsiteX194" fmla="*/ 779451 w 2891598"/>
              <a:gd name="connsiteY194" fmla="*/ 2671553 h 2888118"/>
              <a:gd name="connsiteX195" fmla="*/ 762793 w 2891598"/>
              <a:gd name="connsiteY195" fmla="*/ 2649634 h 2888118"/>
              <a:gd name="connsiteX196" fmla="*/ 746135 w 2891598"/>
              <a:gd name="connsiteY196" fmla="*/ 2628592 h 2888118"/>
              <a:gd name="connsiteX197" fmla="*/ 728599 w 2891598"/>
              <a:gd name="connsiteY197" fmla="*/ 2608426 h 2888118"/>
              <a:gd name="connsiteX198" fmla="*/ 708433 w 2891598"/>
              <a:gd name="connsiteY198" fmla="*/ 2590889 h 2888118"/>
              <a:gd name="connsiteX199" fmla="*/ 689144 w 2891598"/>
              <a:gd name="connsiteY199" fmla="*/ 2575107 h 2888118"/>
              <a:gd name="connsiteX200" fmla="*/ 667225 w 2891598"/>
              <a:gd name="connsiteY200" fmla="*/ 2562833 h 2888118"/>
              <a:gd name="connsiteX201" fmla="*/ 643552 w 2891598"/>
              <a:gd name="connsiteY201" fmla="*/ 2552312 h 2888118"/>
              <a:gd name="connsiteX202" fmla="*/ 618126 w 2891598"/>
              <a:gd name="connsiteY202" fmla="*/ 2543543 h 2888118"/>
              <a:gd name="connsiteX203" fmla="*/ 591822 w 2891598"/>
              <a:gd name="connsiteY203" fmla="*/ 2535652 h 2888118"/>
              <a:gd name="connsiteX204" fmla="*/ 565519 w 2891598"/>
              <a:gd name="connsiteY204" fmla="*/ 2528638 h 2888118"/>
              <a:gd name="connsiteX205" fmla="*/ 538339 w 2891598"/>
              <a:gd name="connsiteY205" fmla="*/ 2521623 h 2888118"/>
              <a:gd name="connsiteX206" fmla="*/ 512913 w 2891598"/>
              <a:gd name="connsiteY206" fmla="*/ 2513732 h 2888118"/>
              <a:gd name="connsiteX207" fmla="*/ 487486 w 2891598"/>
              <a:gd name="connsiteY207" fmla="*/ 2504965 h 2888118"/>
              <a:gd name="connsiteX208" fmla="*/ 463814 w 2891598"/>
              <a:gd name="connsiteY208" fmla="*/ 2494443 h 2888118"/>
              <a:gd name="connsiteX209" fmla="*/ 442771 w 2891598"/>
              <a:gd name="connsiteY209" fmla="*/ 2481291 h 2888118"/>
              <a:gd name="connsiteX210" fmla="*/ 423481 w 2891598"/>
              <a:gd name="connsiteY210" fmla="*/ 2465510 h 2888118"/>
              <a:gd name="connsiteX211" fmla="*/ 407701 w 2891598"/>
              <a:gd name="connsiteY211" fmla="*/ 2446221 h 2888118"/>
              <a:gd name="connsiteX212" fmla="*/ 394549 w 2891598"/>
              <a:gd name="connsiteY212" fmla="*/ 2425177 h 2888118"/>
              <a:gd name="connsiteX213" fmla="*/ 384027 w 2891598"/>
              <a:gd name="connsiteY213" fmla="*/ 2401504 h 2888118"/>
              <a:gd name="connsiteX214" fmla="*/ 375260 w 2891598"/>
              <a:gd name="connsiteY214" fmla="*/ 2376078 h 2888118"/>
              <a:gd name="connsiteX215" fmla="*/ 367369 w 2891598"/>
              <a:gd name="connsiteY215" fmla="*/ 2350652 h 2888118"/>
              <a:gd name="connsiteX216" fmla="*/ 360355 w 2891598"/>
              <a:gd name="connsiteY216" fmla="*/ 2323472 h 2888118"/>
              <a:gd name="connsiteX217" fmla="*/ 353341 w 2891598"/>
              <a:gd name="connsiteY217" fmla="*/ 2297168 h 2888118"/>
              <a:gd name="connsiteX218" fmla="*/ 345449 w 2891598"/>
              <a:gd name="connsiteY218" fmla="*/ 2270864 h 2888118"/>
              <a:gd name="connsiteX219" fmla="*/ 336681 w 2891598"/>
              <a:gd name="connsiteY219" fmla="*/ 2245437 h 2888118"/>
              <a:gd name="connsiteX220" fmla="*/ 326160 w 2891598"/>
              <a:gd name="connsiteY220" fmla="*/ 2221764 h 2888118"/>
              <a:gd name="connsiteX221" fmla="*/ 313886 w 2891598"/>
              <a:gd name="connsiteY221" fmla="*/ 2199845 h 2888118"/>
              <a:gd name="connsiteX222" fmla="*/ 298104 w 2891598"/>
              <a:gd name="connsiteY222" fmla="*/ 2180556 h 2888118"/>
              <a:gd name="connsiteX223" fmla="*/ 280568 w 2891598"/>
              <a:gd name="connsiteY223" fmla="*/ 2160389 h 2888118"/>
              <a:gd name="connsiteX224" fmla="*/ 260402 w 2891598"/>
              <a:gd name="connsiteY224" fmla="*/ 2142854 h 2888118"/>
              <a:gd name="connsiteX225" fmla="*/ 238482 w 2891598"/>
              <a:gd name="connsiteY225" fmla="*/ 2126196 h 2888118"/>
              <a:gd name="connsiteX226" fmla="*/ 216563 w 2891598"/>
              <a:gd name="connsiteY226" fmla="*/ 2109537 h 2888118"/>
              <a:gd name="connsiteX227" fmla="*/ 194645 w 2891598"/>
              <a:gd name="connsiteY227" fmla="*/ 2092878 h 2888118"/>
              <a:gd name="connsiteX228" fmla="*/ 173602 w 2891598"/>
              <a:gd name="connsiteY228" fmla="*/ 2076218 h 2888118"/>
              <a:gd name="connsiteX229" fmla="*/ 153436 w 2891598"/>
              <a:gd name="connsiteY229" fmla="*/ 2057807 h 2888118"/>
              <a:gd name="connsiteX230" fmla="*/ 135901 w 2891598"/>
              <a:gd name="connsiteY230" fmla="*/ 2039394 h 2888118"/>
              <a:gd name="connsiteX231" fmla="*/ 120996 w 2891598"/>
              <a:gd name="connsiteY231" fmla="*/ 2018351 h 2888118"/>
              <a:gd name="connsiteX232" fmla="*/ 109598 w 2891598"/>
              <a:gd name="connsiteY232" fmla="*/ 1996432 h 2888118"/>
              <a:gd name="connsiteX233" fmla="*/ 101707 w 2891598"/>
              <a:gd name="connsiteY233" fmla="*/ 1970129 h 2888118"/>
              <a:gd name="connsiteX234" fmla="*/ 98199 w 2891598"/>
              <a:gd name="connsiteY234" fmla="*/ 1942948 h 2888118"/>
              <a:gd name="connsiteX235" fmla="*/ 97322 w 2891598"/>
              <a:gd name="connsiteY235" fmla="*/ 1914891 h 2888118"/>
              <a:gd name="connsiteX236" fmla="*/ 99953 w 2891598"/>
              <a:gd name="connsiteY236" fmla="*/ 1885081 h 2888118"/>
              <a:gd name="connsiteX237" fmla="*/ 103460 w 2891598"/>
              <a:gd name="connsiteY237" fmla="*/ 1855270 h 2888118"/>
              <a:gd name="connsiteX238" fmla="*/ 107843 w 2891598"/>
              <a:gd name="connsiteY238" fmla="*/ 1825459 h 2888118"/>
              <a:gd name="connsiteX239" fmla="*/ 111351 w 2891598"/>
              <a:gd name="connsiteY239" fmla="*/ 1795649 h 2888118"/>
              <a:gd name="connsiteX240" fmla="*/ 113105 w 2891598"/>
              <a:gd name="connsiteY240" fmla="*/ 1765838 h 2888118"/>
              <a:gd name="connsiteX241" fmla="*/ 113105 w 2891598"/>
              <a:gd name="connsiteY241" fmla="*/ 1736904 h 2888118"/>
              <a:gd name="connsiteX242" fmla="*/ 109598 w 2891598"/>
              <a:gd name="connsiteY242" fmla="*/ 1709724 h 2888118"/>
              <a:gd name="connsiteX243" fmla="*/ 102584 w 2891598"/>
              <a:gd name="connsiteY243" fmla="*/ 1682544 h 2888118"/>
              <a:gd name="connsiteX244" fmla="*/ 92062 w 2891598"/>
              <a:gd name="connsiteY244" fmla="*/ 1657117 h 2888118"/>
              <a:gd name="connsiteX245" fmla="*/ 78910 w 2891598"/>
              <a:gd name="connsiteY245" fmla="*/ 1630814 h 2888118"/>
              <a:gd name="connsiteX246" fmla="*/ 64005 w 2891598"/>
              <a:gd name="connsiteY246" fmla="*/ 1604511 h 2888118"/>
              <a:gd name="connsiteX247" fmla="*/ 48224 w 2891598"/>
              <a:gd name="connsiteY247" fmla="*/ 1578207 h 2888118"/>
              <a:gd name="connsiteX248" fmla="*/ 33319 w 2891598"/>
              <a:gd name="connsiteY248" fmla="*/ 1552780 h 2888118"/>
              <a:gd name="connsiteX249" fmla="*/ 20166 w 2891598"/>
              <a:gd name="connsiteY249" fmla="*/ 1525600 h 2888118"/>
              <a:gd name="connsiteX250" fmla="*/ 9645 w 2891598"/>
              <a:gd name="connsiteY250" fmla="*/ 1499297 h 2888118"/>
              <a:gd name="connsiteX251" fmla="*/ 2631 w 2891598"/>
              <a:gd name="connsiteY251" fmla="*/ 1472116 h 2888118"/>
              <a:gd name="connsiteX252" fmla="*/ 0 w 2891598"/>
              <a:gd name="connsiteY252" fmla="*/ 1444059 h 2888118"/>
              <a:gd name="connsiteX253" fmla="*/ 2631 w 2891598"/>
              <a:gd name="connsiteY253" fmla="*/ 1416003 h 2888118"/>
              <a:gd name="connsiteX254" fmla="*/ 9645 w 2891598"/>
              <a:gd name="connsiteY254" fmla="*/ 1388823 h 2888118"/>
              <a:gd name="connsiteX255" fmla="*/ 20166 w 2891598"/>
              <a:gd name="connsiteY255" fmla="*/ 1362518 h 2888118"/>
              <a:gd name="connsiteX256" fmla="*/ 33319 w 2891598"/>
              <a:gd name="connsiteY256" fmla="*/ 1335339 h 2888118"/>
              <a:gd name="connsiteX257" fmla="*/ 48224 w 2891598"/>
              <a:gd name="connsiteY257" fmla="*/ 1309912 h 2888118"/>
              <a:gd name="connsiteX258" fmla="*/ 64005 w 2891598"/>
              <a:gd name="connsiteY258" fmla="*/ 1283608 h 2888118"/>
              <a:gd name="connsiteX259" fmla="*/ 78910 w 2891598"/>
              <a:gd name="connsiteY259" fmla="*/ 1257305 h 2888118"/>
              <a:gd name="connsiteX260" fmla="*/ 92062 w 2891598"/>
              <a:gd name="connsiteY260" fmla="*/ 1231002 h 2888118"/>
              <a:gd name="connsiteX261" fmla="*/ 102584 w 2891598"/>
              <a:gd name="connsiteY261" fmla="*/ 1205574 h 2888118"/>
              <a:gd name="connsiteX262" fmla="*/ 109598 w 2891598"/>
              <a:gd name="connsiteY262" fmla="*/ 1178394 h 2888118"/>
              <a:gd name="connsiteX263" fmla="*/ 113105 w 2891598"/>
              <a:gd name="connsiteY263" fmla="*/ 1151214 h 2888118"/>
              <a:gd name="connsiteX264" fmla="*/ 113105 w 2891598"/>
              <a:gd name="connsiteY264" fmla="*/ 1122281 h 2888118"/>
              <a:gd name="connsiteX265" fmla="*/ 111351 w 2891598"/>
              <a:gd name="connsiteY265" fmla="*/ 1092470 h 2888118"/>
              <a:gd name="connsiteX266" fmla="*/ 107843 w 2891598"/>
              <a:gd name="connsiteY266" fmla="*/ 1062659 h 2888118"/>
              <a:gd name="connsiteX267" fmla="*/ 103460 w 2891598"/>
              <a:gd name="connsiteY267" fmla="*/ 1032848 h 2888118"/>
              <a:gd name="connsiteX268" fmla="*/ 99953 w 2891598"/>
              <a:gd name="connsiteY268" fmla="*/ 1003038 h 2888118"/>
              <a:gd name="connsiteX269" fmla="*/ 97322 w 2891598"/>
              <a:gd name="connsiteY269" fmla="*/ 973229 h 2888118"/>
              <a:gd name="connsiteX270" fmla="*/ 98199 w 2891598"/>
              <a:gd name="connsiteY270" fmla="*/ 945171 h 2888118"/>
              <a:gd name="connsiteX271" fmla="*/ 101707 w 2891598"/>
              <a:gd name="connsiteY271" fmla="*/ 917991 h 2888118"/>
              <a:gd name="connsiteX272" fmla="*/ 109598 w 2891598"/>
              <a:gd name="connsiteY272" fmla="*/ 891687 h 2888118"/>
              <a:gd name="connsiteX273" fmla="*/ 120996 w 2891598"/>
              <a:gd name="connsiteY273" fmla="*/ 869768 h 2888118"/>
              <a:gd name="connsiteX274" fmla="*/ 135901 w 2891598"/>
              <a:gd name="connsiteY274" fmla="*/ 848725 h 2888118"/>
              <a:gd name="connsiteX275" fmla="*/ 153436 w 2891598"/>
              <a:gd name="connsiteY275" fmla="*/ 830313 h 2888118"/>
              <a:gd name="connsiteX276" fmla="*/ 173602 w 2891598"/>
              <a:gd name="connsiteY276" fmla="*/ 811900 h 2888118"/>
              <a:gd name="connsiteX277" fmla="*/ 194645 w 2891598"/>
              <a:gd name="connsiteY277" fmla="*/ 795241 h 2888118"/>
              <a:gd name="connsiteX278" fmla="*/ 216563 w 2891598"/>
              <a:gd name="connsiteY278" fmla="*/ 778582 h 2888118"/>
              <a:gd name="connsiteX279" fmla="*/ 238482 w 2891598"/>
              <a:gd name="connsiteY279" fmla="*/ 761923 h 2888118"/>
              <a:gd name="connsiteX280" fmla="*/ 260402 w 2891598"/>
              <a:gd name="connsiteY280" fmla="*/ 745264 h 2888118"/>
              <a:gd name="connsiteX281" fmla="*/ 280568 w 2891598"/>
              <a:gd name="connsiteY281" fmla="*/ 727729 h 2888118"/>
              <a:gd name="connsiteX282" fmla="*/ 298104 w 2891598"/>
              <a:gd name="connsiteY282" fmla="*/ 707564 h 2888118"/>
              <a:gd name="connsiteX283" fmla="*/ 313886 w 2891598"/>
              <a:gd name="connsiteY283" fmla="*/ 688273 h 2888118"/>
              <a:gd name="connsiteX284" fmla="*/ 326160 w 2891598"/>
              <a:gd name="connsiteY284" fmla="*/ 666354 h 2888118"/>
              <a:gd name="connsiteX285" fmla="*/ 336681 w 2891598"/>
              <a:gd name="connsiteY285" fmla="*/ 642682 h 2888118"/>
              <a:gd name="connsiteX286" fmla="*/ 345449 w 2891598"/>
              <a:gd name="connsiteY286" fmla="*/ 617254 h 2888118"/>
              <a:gd name="connsiteX287" fmla="*/ 353341 w 2891598"/>
              <a:gd name="connsiteY287" fmla="*/ 590950 h 2888118"/>
              <a:gd name="connsiteX288" fmla="*/ 360355 w 2891598"/>
              <a:gd name="connsiteY288" fmla="*/ 564648 h 2888118"/>
              <a:gd name="connsiteX289" fmla="*/ 367369 w 2891598"/>
              <a:gd name="connsiteY289" fmla="*/ 537467 h 2888118"/>
              <a:gd name="connsiteX290" fmla="*/ 375260 w 2891598"/>
              <a:gd name="connsiteY290" fmla="*/ 512041 h 2888118"/>
              <a:gd name="connsiteX291" fmla="*/ 384027 w 2891598"/>
              <a:gd name="connsiteY291" fmla="*/ 486613 h 2888118"/>
              <a:gd name="connsiteX292" fmla="*/ 394549 w 2891598"/>
              <a:gd name="connsiteY292" fmla="*/ 462941 h 2888118"/>
              <a:gd name="connsiteX293" fmla="*/ 407701 w 2891598"/>
              <a:gd name="connsiteY293" fmla="*/ 441899 h 2888118"/>
              <a:gd name="connsiteX294" fmla="*/ 423481 w 2891598"/>
              <a:gd name="connsiteY294" fmla="*/ 422609 h 2888118"/>
              <a:gd name="connsiteX295" fmla="*/ 442771 w 2891598"/>
              <a:gd name="connsiteY295" fmla="*/ 406827 h 2888118"/>
              <a:gd name="connsiteX296" fmla="*/ 463814 w 2891598"/>
              <a:gd name="connsiteY296" fmla="*/ 393675 h 2888118"/>
              <a:gd name="connsiteX297" fmla="*/ 487486 w 2891598"/>
              <a:gd name="connsiteY297" fmla="*/ 383153 h 2888118"/>
              <a:gd name="connsiteX298" fmla="*/ 512913 w 2891598"/>
              <a:gd name="connsiteY298" fmla="*/ 374386 h 2888118"/>
              <a:gd name="connsiteX299" fmla="*/ 538339 w 2891598"/>
              <a:gd name="connsiteY299" fmla="*/ 366495 h 2888118"/>
              <a:gd name="connsiteX300" fmla="*/ 565519 w 2891598"/>
              <a:gd name="connsiteY300" fmla="*/ 359480 h 2888118"/>
              <a:gd name="connsiteX301" fmla="*/ 591822 w 2891598"/>
              <a:gd name="connsiteY301" fmla="*/ 352466 h 2888118"/>
              <a:gd name="connsiteX302" fmla="*/ 618126 w 2891598"/>
              <a:gd name="connsiteY302" fmla="*/ 344575 h 2888118"/>
              <a:gd name="connsiteX303" fmla="*/ 643552 w 2891598"/>
              <a:gd name="connsiteY303" fmla="*/ 335808 h 2888118"/>
              <a:gd name="connsiteX304" fmla="*/ 667225 w 2891598"/>
              <a:gd name="connsiteY304" fmla="*/ 325286 h 2888118"/>
              <a:gd name="connsiteX305" fmla="*/ 689144 w 2891598"/>
              <a:gd name="connsiteY305" fmla="*/ 313012 h 2888118"/>
              <a:gd name="connsiteX306" fmla="*/ 708433 w 2891598"/>
              <a:gd name="connsiteY306" fmla="*/ 297229 h 2888118"/>
              <a:gd name="connsiteX307" fmla="*/ 728599 w 2891598"/>
              <a:gd name="connsiteY307" fmla="*/ 279693 h 2888118"/>
              <a:gd name="connsiteX308" fmla="*/ 746135 w 2891598"/>
              <a:gd name="connsiteY308" fmla="*/ 259528 h 2888118"/>
              <a:gd name="connsiteX309" fmla="*/ 762793 w 2891598"/>
              <a:gd name="connsiteY309" fmla="*/ 238484 h 2888118"/>
              <a:gd name="connsiteX310" fmla="*/ 779451 w 2891598"/>
              <a:gd name="connsiteY310" fmla="*/ 216565 h 2888118"/>
              <a:gd name="connsiteX311" fmla="*/ 796111 w 2891598"/>
              <a:gd name="connsiteY311" fmla="*/ 194645 h 2888118"/>
              <a:gd name="connsiteX312" fmla="*/ 812769 w 2891598"/>
              <a:gd name="connsiteY312" fmla="*/ 173603 h 2888118"/>
              <a:gd name="connsiteX313" fmla="*/ 831181 w 2891598"/>
              <a:gd name="connsiteY313" fmla="*/ 153437 h 2888118"/>
              <a:gd name="connsiteX314" fmla="*/ 849593 w 2891598"/>
              <a:gd name="connsiteY314" fmla="*/ 135902 h 2888118"/>
              <a:gd name="connsiteX315" fmla="*/ 870636 w 2891598"/>
              <a:gd name="connsiteY315" fmla="*/ 120996 h 2888118"/>
              <a:gd name="connsiteX316" fmla="*/ 892556 w 2891598"/>
              <a:gd name="connsiteY316" fmla="*/ 109598 h 2888118"/>
              <a:gd name="connsiteX317" fmla="*/ 918859 w 2891598"/>
              <a:gd name="connsiteY317" fmla="*/ 101707 h 2888118"/>
              <a:gd name="connsiteX318" fmla="*/ 946040 w 2891598"/>
              <a:gd name="connsiteY318" fmla="*/ 98199 h 2888118"/>
              <a:gd name="connsiteX319" fmla="*/ 974095 w 2891598"/>
              <a:gd name="connsiteY319" fmla="*/ 97323 h 2888118"/>
              <a:gd name="connsiteX320" fmla="*/ 1003905 w 2891598"/>
              <a:gd name="connsiteY320" fmla="*/ 99954 h 2888118"/>
              <a:gd name="connsiteX321" fmla="*/ 1033716 w 2891598"/>
              <a:gd name="connsiteY321" fmla="*/ 103461 h 2888118"/>
              <a:gd name="connsiteX322" fmla="*/ 1063527 w 2891598"/>
              <a:gd name="connsiteY322" fmla="*/ 107844 h 2888118"/>
              <a:gd name="connsiteX323" fmla="*/ 1093337 w 2891598"/>
              <a:gd name="connsiteY323" fmla="*/ 111352 h 2888118"/>
              <a:gd name="connsiteX324" fmla="*/ 1123147 w 2891598"/>
              <a:gd name="connsiteY324" fmla="*/ 113105 h 2888118"/>
              <a:gd name="connsiteX325" fmla="*/ 1152081 w 2891598"/>
              <a:gd name="connsiteY325" fmla="*/ 113105 h 2888118"/>
              <a:gd name="connsiteX326" fmla="*/ 1179261 w 2891598"/>
              <a:gd name="connsiteY326" fmla="*/ 109598 h 2888118"/>
              <a:gd name="connsiteX327" fmla="*/ 1206441 w 2891598"/>
              <a:gd name="connsiteY327" fmla="*/ 102583 h 2888118"/>
              <a:gd name="connsiteX328" fmla="*/ 1232744 w 2891598"/>
              <a:gd name="connsiteY328" fmla="*/ 92063 h 2888118"/>
              <a:gd name="connsiteX329" fmla="*/ 1259047 w 2891598"/>
              <a:gd name="connsiteY329" fmla="*/ 78033 h 2888118"/>
              <a:gd name="connsiteX330" fmla="*/ 1285350 w 2891598"/>
              <a:gd name="connsiteY330" fmla="*/ 64005 h 2888118"/>
              <a:gd name="connsiteX331" fmla="*/ 1311653 w 2891598"/>
              <a:gd name="connsiteY331" fmla="*/ 48224 h 2888118"/>
              <a:gd name="connsiteX332" fmla="*/ 1337080 w 2891598"/>
              <a:gd name="connsiteY332" fmla="*/ 33318 h 2888118"/>
              <a:gd name="connsiteX333" fmla="*/ 1364260 w 2891598"/>
              <a:gd name="connsiteY333" fmla="*/ 20166 h 2888118"/>
              <a:gd name="connsiteX334" fmla="*/ 1390563 w 2891598"/>
              <a:gd name="connsiteY334" fmla="*/ 9644 h 2888118"/>
              <a:gd name="connsiteX335" fmla="*/ 1417743 w 2891598"/>
              <a:gd name="connsiteY335" fmla="*/ 2630 h 28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logo musica impulscentrum">
            <a:extLst>
              <a:ext uri="{FF2B5EF4-FFF2-40B4-BE49-F238E27FC236}">
                <a16:creationId xmlns:a16="http://schemas.microsoft.com/office/drawing/2014/main" id="{DAA616A4-A01C-4CAE-BAE2-683C7FD08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" r="6285"/>
          <a:stretch/>
        </p:blipFill>
        <p:spPr bwMode="auto">
          <a:xfrm>
            <a:off x="8028338" y="-97445"/>
            <a:ext cx="4163662" cy="3813984"/>
          </a:xfrm>
          <a:custGeom>
            <a:avLst/>
            <a:gdLst>
              <a:gd name="connsiteX0" fmla="*/ 297325 w 4060358"/>
              <a:gd name="connsiteY0" fmla="*/ 0 h 3613359"/>
              <a:gd name="connsiteX1" fmla="*/ 4060358 w 4060358"/>
              <a:gd name="connsiteY1" fmla="*/ 0 h 3613359"/>
              <a:gd name="connsiteX2" fmla="*/ 4060358 w 4060358"/>
              <a:gd name="connsiteY2" fmla="*/ 2985163 h 3613359"/>
              <a:gd name="connsiteX3" fmla="*/ 4053581 w 4060358"/>
              <a:gd name="connsiteY3" fmla="*/ 2986912 h 3613359"/>
              <a:gd name="connsiteX4" fmla="*/ 4007741 w 4060358"/>
              <a:gd name="connsiteY4" fmla="*/ 2999136 h 3613359"/>
              <a:gd name="connsiteX5" fmla="*/ 3961906 w 4060358"/>
              <a:gd name="connsiteY5" fmla="*/ 3012890 h 3613359"/>
              <a:gd name="connsiteX6" fmla="*/ 3917596 w 4060358"/>
              <a:gd name="connsiteY6" fmla="*/ 3028168 h 3613359"/>
              <a:gd name="connsiteX7" fmla="*/ 3876343 w 4060358"/>
              <a:gd name="connsiteY7" fmla="*/ 3046504 h 3613359"/>
              <a:gd name="connsiteX8" fmla="*/ 3838144 w 4060358"/>
              <a:gd name="connsiteY8" fmla="*/ 3067894 h 3613359"/>
              <a:gd name="connsiteX9" fmla="*/ 3804530 w 4060358"/>
              <a:gd name="connsiteY9" fmla="*/ 3095396 h 3613359"/>
              <a:gd name="connsiteX10" fmla="*/ 3769387 w 4060358"/>
              <a:gd name="connsiteY10" fmla="*/ 3125955 h 3613359"/>
              <a:gd name="connsiteX11" fmla="*/ 3738828 w 4060358"/>
              <a:gd name="connsiteY11" fmla="*/ 3161096 h 3613359"/>
              <a:gd name="connsiteX12" fmla="*/ 3709798 w 4060358"/>
              <a:gd name="connsiteY12" fmla="*/ 3197767 h 3613359"/>
              <a:gd name="connsiteX13" fmla="*/ 3680766 w 4060358"/>
              <a:gd name="connsiteY13" fmla="*/ 3235963 h 3613359"/>
              <a:gd name="connsiteX14" fmla="*/ 3651737 w 4060358"/>
              <a:gd name="connsiteY14" fmla="*/ 3274161 h 3613359"/>
              <a:gd name="connsiteX15" fmla="*/ 3622708 w 4060358"/>
              <a:gd name="connsiteY15" fmla="*/ 3310832 h 3613359"/>
              <a:gd name="connsiteX16" fmla="*/ 3590619 w 4060358"/>
              <a:gd name="connsiteY16" fmla="*/ 3345973 h 3613359"/>
              <a:gd name="connsiteX17" fmla="*/ 3558532 w 4060358"/>
              <a:gd name="connsiteY17" fmla="*/ 3376533 h 3613359"/>
              <a:gd name="connsiteX18" fmla="*/ 3521864 w 4060358"/>
              <a:gd name="connsiteY18" fmla="*/ 3402507 h 3613359"/>
              <a:gd name="connsiteX19" fmla="*/ 3483666 w 4060358"/>
              <a:gd name="connsiteY19" fmla="*/ 3422370 h 3613359"/>
              <a:gd name="connsiteX20" fmla="*/ 3437828 w 4060358"/>
              <a:gd name="connsiteY20" fmla="*/ 3436121 h 3613359"/>
              <a:gd name="connsiteX21" fmla="*/ 3390460 w 4060358"/>
              <a:gd name="connsiteY21" fmla="*/ 3442233 h 3613359"/>
              <a:gd name="connsiteX22" fmla="*/ 3341568 w 4060358"/>
              <a:gd name="connsiteY22" fmla="*/ 3443760 h 3613359"/>
              <a:gd name="connsiteX23" fmla="*/ 3289619 w 4060358"/>
              <a:gd name="connsiteY23" fmla="*/ 3439178 h 3613359"/>
              <a:gd name="connsiteX24" fmla="*/ 3237670 w 4060358"/>
              <a:gd name="connsiteY24" fmla="*/ 3433066 h 3613359"/>
              <a:gd name="connsiteX25" fmla="*/ 3185720 w 4060358"/>
              <a:gd name="connsiteY25" fmla="*/ 3425425 h 3613359"/>
              <a:gd name="connsiteX26" fmla="*/ 3133771 w 4060358"/>
              <a:gd name="connsiteY26" fmla="*/ 3419315 h 3613359"/>
              <a:gd name="connsiteX27" fmla="*/ 3081822 w 4060358"/>
              <a:gd name="connsiteY27" fmla="*/ 3416258 h 3613359"/>
              <a:gd name="connsiteX28" fmla="*/ 3031400 w 4060358"/>
              <a:gd name="connsiteY28" fmla="*/ 3416258 h 3613359"/>
              <a:gd name="connsiteX29" fmla="*/ 2984035 w 4060358"/>
              <a:gd name="connsiteY29" fmla="*/ 3422370 h 3613359"/>
              <a:gd name="connsiteX30" fmla="*/ 2935140 w 4060358"/>
              <a:gd name="connsiteY30" fmla="*/ 3434594 h 3613359"/>
              <a:gd name="connsiteX31" fmla="*/ 2890830 w 4060358"/>
              <a:gd name="connsiteY31" fmla="*/ 3452929 h 3613359"/>
              <a:gd name="connsiteX32" fmla="*/ 2844995 w 4060358"/>
              <a:gd name="connsiteY32" fmla="*/ 3477377 h 3613359"/>
              <a:gd name="connsiteX33" fmla="*/ 2799158 w 4060358"/>
              <a:gd name="connsiteY33" fmla="*/ 3501824 h 3613359"/>
              <a:gd name="connsiteX34" fmla="*/ 2753318 w 4060358"/>
              <a:gd name="connsiteY34" fmla="*/ 3529323 h 3613359"/>
              <a:gd name="connsiteX35" fmla="*/ 2709007 w 4060358"/>
              <a:gd name="connsiteY35" fmla="*/ 3555301 h 3613359"/>
              <a:gd name="connsiteX36" fmla="*/ 2661642 w 4060358"/>
              <a:gd name="connsiteY36" fmla="*/ 3578218 h 3613359"/>
              <a:gd name="connsiteX37" fmla="*/ 2615805 w 4060358"/>
              <a:gd name="connsiteY37" fmla="*/ 3596554 h 3613359"/>
              <a:gd name="connsiteX38" fmla="*/ 2568440 w 4060358"/>
              <a:gd name="connsiteY38" fmla="*/ 3608777 h 3613359"/>
              <a:gd name="connsiteX39" fmla="*/ 2519548 w 4060358"/>
              <a:gd name="connsiteY39" fmla="*/ 3613359 h 3613359"/>
              <a:gd name="connsiteX40" fmla="*/ 2470654 w 4060358"/>
              <a:gd name="connsiteY40" fmla="*/ 3608777 h 3613359"/>
              <a:gd name="connsiteX41" fmla="*/ 2423286 w 4060358"/>
              <a:gd name="connsiteY41" fmla="*/ 3596554 h 3613359"/>
              <a:gd name="connsiteX42" fmla="*/ 2377451 w 4060358"/>
              <a:gd name="connsiteY42" fmla="*/ 3578218 h 3613359"/>
              <a:gd name="connsiteX43" fmla="*/ 2330084 w 4060358"/>
              <a:gd name="connsiteY43" fmla="*/ 3555301 h 3613359"/>
              <a:gd name="connsiteX44" fmla="*/ 2285774 w 4060358"/>
              <a:gd name="connsiteY44" fmla="*/ 3529323 h 3613359"/>
              <a:gd name="connsiteX45" fmla="*/ 2239936 w 4060358"/>
              <a:gd name="connsiteY45" fmla="*/ 3501824 h 3613359"/>
              <a:gd name="connsiteX46" fmla="*/ 2194098 w 4060358"/>
              <a:gd name="connsiteY46" fmla="*/ 3477377 h 3613359"/>
              <a:gd name="connsiteX47" fmla="*/ 2148261 w 4060358"/>
              <a:gd name="connsiteY47" fmla="*/ 3452929 h 3613359"/>
              <a:gd name="connsiteX48" fmla="*/ 2102426 w 4060358"/>
              <a:gd name="connsiteY48" fmla="*/ 3434594 h 3613359"/>
              <a:gd name="connsiteX49" fmla="*/ 2055059 w 4060358"/>
              <a:gd name="connsiteY49" fmla="*/ 3422370 h 3613359"/>
              <a:gd name="connsiteX50" fmla="*/ 2007691 w 4060358"/>
              <a:gd name="connsiteY50" fmla="*/ 3416258 h 3613359"/>
              <a:gd name="connsiteX51" fmla="*/ 1957269 w 4060358"/>
              <a:gd name="connsiteY51" fmla="*/ 3416258 h 3613359"/>
              <a:gd name="connsiteX52" fmla="*/ 1905320 w 4060358"/>
              <a:gd name="connsiteY52" fmla="*/ 3419315 h 3613359"/>
              <a:gd name="connsiteX53" fmla="*/ 1853373 w 4060358"/>
              <a:gd name="connsiteY53" fmla="*/ 3425425 h 3613359"/>
              <a:gd name="connsiteX54" fmla="*/ 1801421 w 4060358"/>
              <a:gd name="connsiteY54" fmla="*/ 3433066 h 3613359"/>
              <a:gd name="connsiteX55" fmla="*/ 1749472 w 4060358"/>
              <a:gd name="connsiteY55" fmla="*/ 3439178 h 3613359"/>
              <a:gd name="connsiteX56" fmla="*/ 1697522 w 4060358"/>
              <a:gd name="connsiteY56" fmla="*/ 3443760 h 3613359"/>
              <a:gd name="connsiteX57" fmla="*/ 1648630 w 4060358"/>
              <a:gd name="connsiteY57" fmla="*/ 3442233 h 3613359"/>
              <a:gd name="connsiteX58" fmla="*/ 1601266 w 4060358"/>
              <a:gd name="connsiteY58" fmla="*/ 3436121 h 3613359"/>
              <a:gd name="connsiteX59" fmla="*/ 1555428 w 4060358"/>
              <a:gd name="connsiteY59" fmla="*/ 3422370 h 3613359"/>
              <a:gd name="connsiteX60" fmla="*/ 1517230 w 4060358"/>
              <a:gd name="connsiteY60" fmla="*/ 3402507 h 3613359"/>
              <a:gd name="connsiteX61" fmla="*/ 1480559 w 4060358"/>
              <a:gd name="connsiteY61" fmla="*/ 3376533 h 3613359"/>
              <a:gd name="connsiteX62" fmla="*/ 1448472 w 4060358"/>
              <a:gd name="connsiteY62" fmla="*/ 3345973 h 3613359"/>
              <a:gd name="connsiteX63" fmla="*/ 1416386 w 4060358"/>
              <a:gd name="connsiteY63" fmla="*/ 3310832 h 3613359"/>
              <a:gd name="connsiteX64" fmla="*/ 1387354 w 4060358"/>
              <a:gd name="connsiteY64" fmla="*/ 3274161 h 3613359"/>
              <a:gd name="connsiteX65" fmla="*/ 1358324 w 4060358"/>
              <a:gd name="connsiteY65" fmla="*/ 3235963 h 3613359"/>
              <a:gd name="connsiteX66" fmla="*/ 1329295 w 4060358"/>
              <a:gd name="connsiteY66" fmla="*/ 3197767 h 3613359"/>
              <a:gd name="connsiteX67" fmla="*/ 1300263 w 4060358"/>
              <a:gd name="connsiteY67" fmla="*/ 3161096 h 3613359"/>
              <a:gd name="connsiteX68" fmla="*/ 1269704 w 4060358"/>
              <a:gd name="connsiteY68" fmla="*/ 3125955 h 3613359"/>
              <a:gd name="connsiteX69" fmla="*/ 1234563 w 4060358"/>
              <a:gd name="connsiteY69" fmla="*/ 3095396 h 3613359"/>
              <a:gd name="connsiteX70" fmla="*/ 1200949 w 4060358"/>
              <a:gd name="connsiteY70" fmla="*/ 3067894 h 3613359"/>
              <a:gd name="connsiteX71" fmla="*/ 1162751 w 4060358"/>
              <a:gd name="connsiteY71" fmla="*/ 3046504 h 3613359"/>
              <a:gd name="connsiteX72" fmla="*/ 1121495 w 4060358"/>
              <a:gd name="connsiteY72" fmla="*/ 3028168 h 3613359"/>
              <a:gd name="connsiteX73" fmla="*/ 1077188 w 4060358"/>
              <a:gd name="connsiteY73" fmla="*/ 3012890 h 3613359"/>
              <a:gd name="connsiteX74" fmla="*/ 1031348 w 4060358"/>
              <a:gd name="connsiteY74" fmla="*/ 2999136 h 3613359"/>
              <a:gd name="connsiteX75" fmla="*/ 985513 w 4060358"/>
              <a:gd name="connsiteY75" fmla="*/ 2986912 h 3613359"/>
              <a:gd name="connsiteX76" fmla="*/ 938145 w 4060358"/>
              <a:gd name="connsiteY76" fmla="*/ 2974689 h 3613359"/>
              <a:gd name="connsiteX77" fmla="*/ 893838 w 4060358"/>
              <a:gd name="connsiteY77" fmla="*/ 2960938 h 3613359"/>
              <a:gd name="connsiteX78" fmla="*/ 849525 w 4060358"/>
              <a:gd name="connsiteY78" fmla="*/ 2945659 h 3613359"/>
              <a:gd name="connsiteX79" fmla="*/ 808275 w 4060358"/>
              <a:gd name="connsiteY79" fmla="*/ 2927324 h 3613359"/>
              <a:gd name="connsiteX80" fmla="*/ 771601 w 4060358"/>
              <a:gd name="connsiteY80" fmla="*/ 2904404 h 3613359"/>
              <a:gd name="connsiteX81" fmla="*/ 737987 w 4060358"/>
              <a:gd name="connsiteY81" fmla="*/ 2876902 h 3613359"/>
              <a:gd name="connsiteX82" fmla="*/ 710485 w 4060358"/>
              <a:gd name="connsiteY82" fmla="*/ 2843288 h 3613359"/>
              <a:gd name="connsiteX83" fmla="*/ 687568 w 4060358"/>
              <a:gd name="connsiteY83" fmla="*/ 2806617 h 3613359"/>
              <a:gd name="connsiteX84" fmla="*/ 669232 w 4060358"/>
              <a:gd name="connsiteY84" fmla="*/ 2765364 h 3613359"/>
              <a:gd name="connsiteX85" fmla="*/ 653954 w 4060358"/>
              <a:gd name="connsiteY85" fmla="*/ 2721054 h 3613359"/>
              <a:gd name="connsiteX86" fmla="*/ 640203 w 4060358"/>
              <a:gd name="connsiteY86" fmla="*/ 2676746 h 3613359"/>
              <a:gd name="connsiteX87" fmla="*/ 627979 w 4060358"/>
              <a:gd name="connsiteY87" fmla="*/ 2629379 h 3613359"/>
              <a:gd name="connsiteX88" fmla="*/ 615753 w 4060358"/>
              <a:gd name="connsiteY88" fmla="*/ 2583544 h 3613359"/>
              <a:gd name="connsiteX89" fmla="*/ 602002 w 4060358"/>
              <a:gd name="connsiteY89" fmla="*/ 2537704 h 3613359"/>
              <a:gd name="connsiteX90" fmla="*/ 586724 w 4060358"/>
              <a:gd name="connsiteY90" fmla="*/ 2493394 h 3613359"/>
              <a:gd name="connsiteX91" fmla="*/ 568388 w 4060358"/>
              <a:gd name="connsiteY91" fmla="*/ 2452141 h 3613359"/>
              <a:gd name="connsiteX92" fmla="*/ 546998 w 4060358"/>
              <a:gd name="connsiteY92" fmla="*/ 2413942 h 3613359"/>
              <a:gd name="connsiteX93" fmla="*/ 519496 w 4060358"/>
              <a:gd name="connsiteY93" fmla="*/ 2380328 h 3613359"/>
              <a:gd name="connsiteX94" fmla="*/ 488937 w 4060358"/>
              <a:gd name="connsiteY94" fmla="*/ 2345185 h 3613359"/>
              <a:gd name="connsiteX95" fmla="*/ 453796 w 4060358"/>
              <a:gd name="connsiteY95" fmla="*/ 2314628 h 3613359"/>
              <a:gd name="connsiteX96" fmla="*/ 415595 w 4060358"/>
              <a:gd name="connsiteY96" fmla="*/ 2285599 h 3613359"/>
              <a:gd name="connsiteX97" fmla="*/ 377399 w 4060358"/>
              <a:gd name="connsiteY97" fmla="*/ 2256567 h 3613359"/>
              <a:gd name="connsiteX98" fmla="*/ 339201 w 4060358"/>
              <a:gd name="connsiteY98" fmla="*/ 2227538 h 3613359"/>
              <a:gd name="connsiteX99" fmla="*/ 302530 w 4060358"/>
              <a:gd name="connsiteY99" fmla="*/ 2198506 h 3613359"/>
              <a:gd name="connsiteX100" fmla="*/ 267388 w 4060358"/>
              <a:gd name="connsiteY100" fmla="*/ 2166419 h 3613359"/>
              <a:gd name="connsiteX101" fmla="*/ 236829 w 4060358"/>
              <a:gd name="connsiteY101" fmla="*/ 2134335 h 3613359"/>
              <a:gd name="connsiteX102" fmla="*/ 210855 w 4060358"/>
              <a:gd name="connsiteY102" fmla="*/ 2097664 h 3613359"/>
              <a:gd name="connsiteX103" fmla="*/ 190992 w 4060358"/>
              <a:gd name="connsiteY103" fmla="*/ 2059466 h 3613359"/>
              <a:gd name="connsiteX104" fmla="*/ 177241 w 4060358"/>
              <a:gd name="connsiteY104" fmla="*/ 2013628 h 3613359"/>
              <a:gd name="connsiteX105" fmla="*/ 171129 w 4060358"/>
              <a:gd name="connsiteY105" fmla="*/ 1966264 h 3613359"/>
              <a:gd name="connsiteX106" fmla="*/ 169599 w 4060358"/>
              <a:gd name="connsiteY106" fmla="*/ 1917369 h 3613359"/>
              <a:gd name="connsiteX107" fmla="*/ 174184 w 4060358"/>
              <a:gd name="connsiteY107" fmla="*/ 1865419 h 3613359"/>
              <a:gd name="connsiteX108" fmla="*/ 180296 w 4060358"/>
              <a:gd name="connsiteY108" fmla="*/ 1813470 h 3613359"/>
              <a:gd name="connsiteX109" fmla="*/ 187935 w 4060358"/>
              <a:gd name="connsiteY109" fmla="*/ 1761521 h 3613359"/>
              <a:gd name="connsiteX110" fmla="*/ 194049 w 4060358"/>
              <a:gd name="connsiteY110" fmla="*/ 1709571 h 3613359"/>
              <a:gd name="connsiteX111" fmla="*/ 197104 w 4060358"/>
              <a:gd name="connsiteY111" fmla="*/ 1657622 h 3613359"/>
              <a:gd name="connsiteX112" fmla="*/ 197104 w 4060358"/>
              <a:gd name="connsiteY112" fmla="*/ 1607200 h 3613359"/>
              <a:gd name="connsiteX113" fmla="*/ 190992 w 4060358"/>
              <a:gd name="connsiteY113" fmla="*/ 1559838 h 3613359"/>
              <a:gd name="connsiteX114" fmla="*/ 178768 w 4060358"/>
              <a:gd name="connsiteY114" fmla="*/ 1512470 h 3613359"/>
              <a:gd name="connsiteX115" fmla="*/ 160433 w 4060358"/>
              <a:gd name="connsiteY115" fmla="*/ 1468160 h 3613359"/>
              <a:gd name="connsiteX116" fmla="*/ 137515 w 4060358"/>
              <a:gd name="connsiteY116" fmla="*/ 1422323 h 3613359"/>
              <a:gd name="connsiteX117" fmla="*/ 111538 w 4060358"/>
              <a:gd name="connsiteY117" fmla="*/ 1376488 h 3613359"/>
              <a:gd name="connsiteX118" fmla="*/ 84039 w 4060358"/>
              <a:gd name="connsiteY118" fmla="*/ 1330648 h 3613359"/>
              <a:gd name="connsiteX119" fmla="*/ 58064 w 4060358"/>
              <a:gd name="connsiteY119" fmla="*/ 1286337 h 3613359"/>
              <a:gd name="connsiteX120" fmla="*/ 35144 w 4060358"/>
              <a:gd name="connsiteY120" fmla="*/ 1238973 h 3613359"/>
              <a:gd name="connsiteX121" fmla="*/ 16808 w 4060358"/>
              <a:gd name="connsiteY121" fmla="*/ 1193135 h 3613359"/>
              <a:gd name="connsiteX122" fmla="*/ 4585 w 4060358"/>
              <a:gd name="connsiteY122" fmla="*/ 1145768 h 3613359"/>
              <a:gd name="connsiteX123" fmla="*/ 0 w 4060358"/>
              <a:gd name="connsiteY123" fmla="*/ 1096876 h 3613359"/>
              <a:gd name="connsiteX124" fmla="*/ 4585 w 4060358"/>
              <a:gd name="connsiteY124" fmla="*/ 1047984 h 3613359"/>
              <a:gd name="connsiteX125" fmla="*/ 16808 w 4060358"/>
              <a:gd name="connsiteY125" fmla="*/ 1000619 h 3613359"/>
              <a:gd name="connsiteX126" fmla="*/ 35144 w 4060358"/>
              <a:gd name="connsiteY126" fmla="*/ 954779 h 3613359"/>
              <a:gd name="connsiteX127" fmla="*/ 58064 w 4060358"/>
              <a:gd name="connsiteY127" fmla="*/ 907414 h 3613359"/>
              <a:gd name="connsiteX128" fmla="*/ 84039 w 4060358"/>
              <a:gd name="connsiteY128" fmla="*/ 863104 h 3613359"/>
              <a:gd name="connsiteX129" fmla="*/ 111538 w 4060358"/>
              <a:gd name="connsiteY129" fmla="*/ 817269 h 3613359"/>
              <a:gd name="connsiteX130" fmla="*/ 137515 w 4060358"/>
              <a:gd name="connsiteY130" fmla="*/ 771429 h 3613359"/>
              <a:gd name="connsiteX131" fmla="*/ 160433 w 4060358"/>
              <a:gd name="connsiteY131" fmla="*/ 725591 h 3613359"/>
              <a:gd name="connsiteX132" fmla="*/ 178768 w 4060358"/>
              <a:gd name="connsiteY132" fmla="*/ 681281 h 3613359"/>
              <a:gd name="connsiteX133" fmla="*/ 190992 w 4060358"/>
              <a:gd name="connsiteY133" fmla="*/ 633916 h 3613359"/>
              <a:gd name="connsiteX134" fmla="*/ 197104 w 4060358"/>
              <a:gd name="connsiteY134" fmla="*/ 586551 h 3613359"/>
              <a:gd name="connsiteX135" fmla="*/ 197104 w 4060358"/>
              <a:gd name="connsiteY135" fmla="*/ 536129 h 3613359"/>
              <a:gd name="connsiteX136" fmla="*/ 194049 w 4060358"/>
              <a:gd name="connsiteY136" fmla="*/ 484180 h 3613359"/>
              <a:gd name="connsiteX137" fmla="*/ 187935 w 4060358"/>
              <a:gd name="connsiteY137" fmla="*/ 432230 h 3613359"/>
              <a:gd name="connsiteX138" fmla="*/ 180296 w 4060358"/>
              <a:gd name="connsiteY138" fmla="*/ 380281 h 3613359"/>
              <a:gd name="connsiteX139" fmla="*/ 174184 w 4060358"/>
              <a:gd name="connsiteY139" fmla="*/ 328332 h 3613359"/>
              <a:gd name="connsiteX140" fmla="*/ 169599 w 4060358"/>
              <a:gd name="connsiteY140" fmla="*/ 276382 h 3613359"/>
              <a:gd name="connsiteX141" fmla="*/ 171129 w 4060358"/>
              <a:gd name="connsiteY141" fmla="*/ 227490 h 3613359"/>
              <a:gd name="connsiteX142" fmla="*/ 177241 w 4060358"/>
              <a:gd name="connsiteY142" fmla="*/ 180126 h 3613359"/>
              <a:gd name="connsiteX143" fmla="*/ 190992 w 4060358"/>
              <a:gd name="connsiteY143" fmla="*/ 134285 h 3613359"/>
              <a:gd name="connsiteX144" fmla="*/ 210855 w 4060358"/>
              <a:gd name="connsiteY144" fmla="*/ 96090 h 3613359"/>
              <a:gd name="connsiteX145" fmla="*/ 236829 w 4060358"/>
              <a:gd name="connsiteY145" fmla="*/ 59419 h 3613359"/>
              <a:gd name="connsiteX146" fmla="*/ 267388 w 4060358"/>
              <a:gd name="connsiteY146" fmla="*/ 27332 h 36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8B1C51F-6B13-49FE-B972-663110C3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379" y="4672743"/>
            <a:ext cx="3188484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1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508</Words>
  <Application>Microsoft Office PowerPoint</Application>
  <PresentationFormat>Breedbeeld</PresentationFormat>
  <Paragraphs>105</Paragraphs>
  <Slides>16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Gill Sans MT</vt:lpstr>
      <vt:lpstr>Impact</vt:lpstr>
      <vt:lpstr>Wingdings</vt:lpstr>
      <vt:lpstr>Badge</vt:lpstr>
      <vt:lpstr>HOE KAN IK DE LEERKRACHTEN VAN HSA THOO LEI NAAR DE TOEKOMST TOE CREATIEF LATEN WERKEN IN BEELD, DANSEXPRESSIE EN MUZIEK?</vt:lpstr>
      <vt:lpstr>Aanleiding en motivatie</vt:lpstr>
      <vt:lpstr>situatieschets</vt:lpstr>
      <vt:lpstr>literatuurstudie</vt:lpstr>
      <vt:lpstr>planning</vt:lpstr>
      <vt:lpstr>Eerste innovatiecyclus</vt:lpstr>
      <vt:lpstr>observatielessen</vt:lpstr>
      <vt:lpstr>vragenlijsten</vt:lpstr>
      <vt:lpstr>deskundigen</vt:lpstr>
      <vt:lpstr>Teacher training: dag 1</vt:lpstr>
      <vt:lpstr>Teacher training: dag 2</vt:lpstr>
      <vt:lpstr>tweede innovatiecyclus</vt:lpstr>
      <vt:lpstr>Analyse gegevens</vt:lpstr>
      <vt:lpstr>handleiding</vt:lpstr>
      <vt:lpstr>Persoonlijke groei</vt:lpstr>
      <vt:lpstr>Bedankt om te luisteren! Als jullie graag mijn bachelorproef zouden raadplegen, dan kunnen jullie altijd terecht op mijn  website: https://mandyvanelsuwege.wixsite.com/bachelorproef-mve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KAN IK DE LEERKRACHTEN VAN HSA THOO LEI NAAR DE TOEKOMST TOE CREATIEF LATEN WERKEN IN BEELD, DANSEXPRESSIE EN MUZIEK?</dc:title>
  <dc:creator>mandy van elsuwege</dc:creator>
  <cp:lastModifiedBy>mandy van elsuwege</cp:lastModifiedBy>
  <cp:revision>4</cp:revision>
  <dcterms:created xsi:type="dcterms:W3CDTF">2019-06-18T17:01:03Z</dcterms:created>
  <dcterms:modified xsi:type="dcterms:W3CDTF">2019-06-20T14:30:27Z</dcterms:modified>
</cp:coreProperties>
</file>